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102" d="100"/>
          <a:sy n="102" d="100"/>
        </p:scale>
        <p:origin x="19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1271B-149B-5D4E-AFB9-24E6417F3D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8B705B-9F9A-D245-9D53-7851284F5C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5132E-338E-954B-BD52-C1DFC44D9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68865-82D9-684E-A712-3D08A3A7D1C0}" type="datetimeFigureOut">
              <a:rPr lang="en-DE" smtClean="0"/>
              <a:t>23.07.21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AE35A-40D8-7B44-BF83-8DE2DEF6E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70C0F-F979-8145-A86A-D9BD37351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222B-CEFD-E846-A2E5-650FC2ABF5E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32628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8EB8B-446C-3A4D-9260-857E2C6E0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BA159B-AE76-814E-A466-1C2126570B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8115DC-8D59-894C-AF75-35EF04D95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68865-82D9-684E-A712-3D08A3A7D1C0}" type="datetimeFigureOut">
              <a:rPr lang="en-DE" smtClean="0"/>
              <a:t>23.07.21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8E11B-B744-E94A-B175-DD6F4764A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4904B8-CDBE-0A4B-9A1E-FD3B545B1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222B-CEFD-E846-A2E5-650FC2ABF5E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90329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C0FCDF-9288-DD4E-BCED-DA1D5E1C8B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220AD8-D2DF-5F40-9D8F-1ACDEA011C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F407F-C3C6-1A4F-85F2-DF942647A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68865-82D9-684E-A712-3D08A3A7D1C0}" type="datetimeFigureOut">
              <a:rPr lang="en-DE" smtClean="0"/>
              <a:t>23.07.21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A3E582-403D-AF4E-99A6-C34FAFA3A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B7F37F-975D-B344-8349-BF2BA04B5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222B-CEFD-E846-A2E5-650FC2ABF5E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16828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D0604-37A6-F247-A4A4-8B4F99AD9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D8B53-C6CE-4D41-AE2E-0F1847037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37D42D-D359-3C4D-A7C8-15B55800E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68865-82D9-684E-A712-3D08A3A7D1C0}" type="datetimeFigureOut">
              <a:rPr lang="en-DE" smtClean="0"/>
              <a:t>23.07.21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098BBB-1009-D144-934A-F18C040C3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28AB37-CEC4-5F41-AE8D-36C525842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222B-CEFD-E846-A2E5-650FC2ABF5E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65330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1F466-05A9-EB40-9D28-BBB2D02C0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ECAC9-9566-C942-BD4F-DAD049568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BD0E3-8182-3644-A7E9-0EE06C6A6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68865-82D9-684E-A712-3D08A3A7D1C0}" type="datetimeFigureOut">
              <a:rPr lang="en-DE" smtClean="0"/>
              <a:t>23.07.21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2532F-2A05-3747-B752-2C1FB2EA4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128B5-C89E-A440-8326-3B8DB8185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222B-CEFD-E846-A2E5-650FC2ABF5E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68873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D48E1-D8E7-EF42-85EB-809627BC3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DC8E5-C9BE-5A44-822A-97A75622C3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BF0BFB-A285-734F-8B93-4599A771CB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0FBD17-EA7F-0D48-B5F7-6F1C9F12A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68865-82D9-684E-A712-3D08A3A7D1C0}" type="datetimeFigureOut">
              <a:rPr lang="en-DE" smtClean="0"/>
              <a:t>23.07.21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FE09C7-DCB4-B343-BCF5-3B41CA8A6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2F0C50-7D8B-A247-BFA4-BDDACED4B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222B-CEFD-E846-A2E5-650FC2ABF5E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90514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19CBD-5EE0-AA48-A209-C8E89BD1F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5C76C0-4141-1A48-8318-05CF8E7A1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20FED-B8F1-9444-BFEC-4874FB6E4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26F1E3-1CBE-3640-A691-68D496F558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F0AF95-61A1-E04A-A783-B0919325D6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C12E16-C0C9-5B45-97E0-2A9B0328B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68865-82D9-684E-A712-3D08A3A7D1C0}" type="datetimeFigureOut">
              <a:rPr lang="en-DE" smtClean="0"/>
              <a:t>23.07.21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E3AE2A-2A7C-DC46-A463-A44CF8A16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9EB0D1-513F-674B-B39B-BF4F25CFB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222B-CEFD-E846-A2E5-650FC2ABF5E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24100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59009-FA9A-334E-818B-365F66624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D32C2B-D8BE-3048-9B1E-73F6B1A80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68865-82D9-684E-A712-3D08A3A7D1C0}" type="datetimeFigureOut">
              <a:rPr lang="en-DE" smtClean="0"/>
              <a:t>23.07.21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8FCCB3-EDDA-234D-B717-F6C6EA620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E96C54-5D54-7F4F-A045-8CC709C17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222B-CEFD-E846-A2E5-650FC2ABF5E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74054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735738-59E2-1448-9669-3030F3641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68865-82D9-684E-A712-3D08A3A7D1C0}" type="datetimeFigureOut">
              <a:rPr lang="en-DE" smtClean="0"/>
              <a:t>23.07.21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2F2A47-97B5-9B43-B267-DEF95A284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7335BF-8B1F-EB4F-9FED-205E5597D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222B-CEFD-E846-A2E5-650FC2ABF5E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92156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2F1BE-169F-2844-BE57-83077F34E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CD102-94BB-9546-AB2C-1F33FF34A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626D62-8421-714A-A63A-F6CFB570DF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441BA-C9FF-BF45-B6C8-2ACAB0043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68865-82D9-684E-A712-3D08A3A7D1C0}" type="datetimeFigureOut">
              <a:rPr lang="en-DE" smtClean="0"/>
              <a:t>23.07.21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951E96-37A9-634A-B5C1-A928AA23F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43BAC0-E0F6-E841-9F24-D9308DA95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222B-CEFD-E846-A2E5-650FC2ABF5E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64356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19429-0232-414D-820D-D9BB1323E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E29190-423A-6B44-8FAE-F6B9883234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4F6998-F8BA-3C4D-A1EE-301E3EBF6B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F5EC58-498A-2C4F-8714-BD45D9961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68865-82D9-684E-A712-3D08A3A7D1C0}" type="datetimeFigureOut">
              <a:rPr lang="en-DE" smtClean="0"/>
              <a:t>23.07.21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1BCD8-FFE0-3946-B2DD-B769D8AC9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96AD5-E1BA-9541-86F0-41C2FF108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222B-CEFD-E846-A2E5-650FC2ABF5E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87204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14F935-EEB8-8C40-A162-821BB8FBE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D17820-5303-8346-B1D3-A980AB161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BDCD14-3747-CE4A-A2B7-7DF8EB0D38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68865-82D9-684E-A712-3D08A3A7D1C0}" type="datetimeFigureOut">
              <a:rPr lang="en-DE" smtClean="0"/>
              <a:t>23.07.21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FDB30-368C-7A40-9422-E313D3222C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A54AA0-9614-5D4D-8DC5-D06EA81003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9222B-CEFD-E846-A2E5-650FC2ABF5E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05938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B6A36753-B970-E14F-8112-79D4B7370D35}"/>
              </a:ext>
            </a:extLst>
          </p:cNvPr>
          <p:cNvGrpSpPr/>
          <p:nvPr/>
        </p:nvGrpSpPr>
        <p:grpSpPr>
          <a:xfrm>
            <a:off x="1945984" y="487050"/>
            <a:ext cx="8723706" cy="5537771"/>
            <a:chOff x="1921831" y="2702104"/>
            <a:chExt cx="14362288" cy="9117118"/>
          </a:xfrm>
        </p:grpSpPr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A2AA3EC6-58F3-224B-8FD8-6A66A91EB72D}"/>
                </a:ext>
              </a:extLst>
            </p:cNvPr>
            <p:cNvSpPr/>
            <p:nvPr/>
          </p:nvSpPr>
          <p:spPr>
            <a:xfrm>
              <a:off x="1921831" y="2979508"/>
              <a:ext cx="14362288" cy="8839714"/>
            </a:xfrm>
            <a:prstGeom prst="cube">
              <a:avLst>
                <a:gd name="adj" fmla="val 5844"/>
              </a:avLst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B351945-5F95-CE4B-BE69-2A3CE225E5D2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Over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B3104A2-7036-C040-B2CB-F9BAB715EB27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D444A87-0BA5-6B4A-824A-5C8943C08831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DefaultRairApp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651B4EB-291B-8E4D-BC0C-E0F611C64E11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RairApp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E5B19A0-73AB-6940-AA84-8D5023770777}"/>
              </a:ext>
            </a:extLst>
          </p:cNvPr>
          <p:cNvGrpSpPr/>
          <p:nvPr/>
        </p:nvGrpSpPr>
        <p:grpSpPr>
          <a:xfrm>
            <a:off x="5390478" y="668425"/>
            <a:ext cx="1865585" cy="1728635"/>
            <a:chOff x="1921831" y="2702104"/>
            <a:chExt cx="3071409" cy="2845941"/>
          </a:xfrm>
        </p:grpSpPr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A9B11A4B-63B5-9649-8735-C153252C7A2C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50FA2B7-06EB-8F49-A3FE-2E39E46C304F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Over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B64A612-B2E3-614B-8401-BFF3E08FE1EB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53EA2FB-BD34-3A47-B166-E83E62EC8663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DefaultoverVCViewDetails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E605411-0756-FE4D-A447-22A716484AC8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OverviewDetail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F56E50B-7970-3847-AB9C-3EB235E46952}"/>
              </a:ext>
            </a:extLst>
          </p:cNvPr>
          <p:cNvGrpSpPr/>
          <p:nvPr/>
        </p:nvGrpSpPr>
        <p:grpSpPr>
          <a:xfrm>
            <a:off x="2444579" y="2564682"/>
            <a:ext cx="1865585" cy="1728635"/>
            <a:chOff x="1921831" y="2702104"/>
            <a:chExt cx="3071409" cy="2845941"/>
          </a:xfrm>
        </p:grpSpPr>
        <p:sp>
          <p:nvSpPr>
            <p:cNvPr id="4" name="Cube 3">
              <a:extLst>
                <a:ext uri="{FF2B5EF4-FFF2-40B4-BE49-F238E27FC236}">
                  <a16:creationId xmlns:a16="http://schemas.microsoft.com/office/drawing/2014/main" id="{FBC84389-CF04-D24A-96A6-D3713E60B282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F57E173-FB49-964E-825D-1C5615702F4B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6734783-44A7-1C48-975D-A20D149E1F12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69315C2-CF32-B247-8C4A-E7F860D4D4AB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DefaultVideoPlayer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F821622-648C-AB4E-B036-FACA7AB38417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Ebook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E798E6F-B418-B74D-9018-4D8D195B56B7}"/>
              </a:ext>
            </a:extLst>
          </p:cNvPr>
          <p:cNvGrpSpPr/>
          <p:nvPr/>
        </p:nvGrpSpPr>
        <p:grpSpPr>
          <a:xfrm>
            <a:off x="2656416" y="2864227"/>
            <a:ext cx="1865585" cy="1728635"/>
            <a:chOff x="1921831" y="2702104"/>
            <a:chExt cx="3071409" cy="2845941"/>
          </a:xfrm>
        </p:grpSpPr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AF5CB21D-0474-A843-817D-363AFAC70B6E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AAE5882-7221-D244-90BA-B6F78C2AB8F1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2E9220C8-CA13-AF40-88AA-C4B0780C1BB5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4D5D35E-06E5-3646-99DE-78AF56BE44D4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DefaultVideoPlayer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027E102A-539C-1C43-B5D7-3C33B1A69058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VideoPlayer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479D2A5-C67C-5A43-A2CF-6B07906B0E0D}"/>
              </a:ext>
            </a:extLst>
          </p:cNvPr>
          <p:cNvGrpSpPr/>
          <p:nvPr/>
        </p:nvGrpSpPr>
        <p:grpSpPr>
          <a:xfrm>
            <a:off x="6096000" y="2059198"/>
            <a:ext cx="3821876" cy="1728635"/>
            <a:chOff x="1921831" y="2702104"/>
            <a:chExt cx="6292151" cy="2845941"/>
          </a:xfrm>
        </p:grpSpPr>
        <p:sp>
          <p:nvSpPr>
            <p:cNvPr id="43" name="Cube 42">
              <a:extLst>
                <a:ext uri="{FF2B5EF4-FFF2-40B4-BE49-F238E27FC236}">
                  <a16:creationId xmlns:a16="http://schemas.microsoft.com/office/drawing/2014/main" id="{AE4E9630-14A6-254D-86E7-0F3EFD83178F}"/>
                </a:ext>
              </a:extLst>
            </p:cNvPr>
            <p:cNvSpPr/>
            <p:nvPr/>
          </p:nvSpPr>
          <p:spPr>
            <a:xfrm>
              <a:off x="1921831" y="2979508"/>
              <a:ext cx="6292151" cy="2568537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EF6FD39-498E-1A48-AC5E-2F41F563484E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BB75046-D250-824C-8C22-D46420EE6081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FF1D128-7197-5747-9D4C-D59B515112DE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DefaultVideoPlayer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CD692851-E188-5F47-B3A7-7D19F34B5267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Component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A76A628F-9086-1949-84CB-74E45E3B210E}"/>
              </a:ext>
            </a:extLst>
          </p:cNvPr>
          <p:cNvSpPr/>
          <p:nvPr/>
        </p:nvSpPr>
        <p:spPr>
          <a:xfrm>
            <a:off x="7846474" y="2670773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Over</a:t>
            </a:r>
            <a:br>
              <a:rPr lang="en-DE" sz="1100" dirty="0"/>
            </a:br>
            <a:r>
              <a:rPr lang="en-DE" sz="1100" dirty="0"/>
              <a:t>View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E01BD6E-5B7F-D245-8864-5CF727535D7C}"/>
              </a:ext>
            </a:extLst>
          </p:cNvPr>
          <p:cNvSpPr/>
          <p:nvPr/>
        </p:nvSpPr>
        <p:spPr>
          <a:xfrm>
            <a:off x="8551996" y="2670773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DetailView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A34AEAF-5374-984A-A0FD-075CEBE5F212}"/>
              </a:ext>
            </a:extLst>
          </p:cNvPr>
          <p:cNvSpPr/>
          <p:nvPr/>
        </p:nvSpPr>
        <p:spPr>
          <a:xfrm>
            <a:off x="4260086" y="3725425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Custom</a:t>
            </a:r>
            <a:br>
              <a:rPr lang="en-DE" sz="1100" dirty="0"/>
            </a:br>
            <a:r>
              <a:rPr lang="en-DE" sz="1100" dirty="0"/>
              <a:t>View</a:t>
            </a:r>
          </a:p>
        </p:txBody>
      </p:sp>
    </p:spTree>
    <p:extLst>
      <p:ext uri="{BB962C8B-B14F-4D97-AF65-F5344CB8AC3E}">
        <p14:creationId xmlns:p14="http://schemas.microsoft.com/office/powerpoint/2010/main" val="1063057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E5B19A0-73AB-6940-AA84-8D5023770777}"/>
              </a:ext>
            </a:extLst>
          </p:cNvPr>
          <p:cNvGrpSpPr/>
          <p:nvPr/>
        </p:nvGrpSpPr>
        <p:grpSpPr>
          <a:xfrm>
            <a:off x="5390478" y="668425"/>
            <a:ext cx="1865585" cy="1728635"/>
            <a:chOff x="1921831" y="2702104"/>
            <a:chExt cx="3071409" cy="2845941"/>
          </a:xfrm>
        </p:grpSpPr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A9B11A4B-63B5-9649-8735-C153252C7A2C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50FA2B7-06EB-8F49-A3FE-2E39E46C304F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Over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B64A612-B2E3-614B-8401-BFF3E08FE1EB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53EA2FB-BD34-3A47-B166-E83E62EC8663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DefaultoverVCViewDetails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E605411-0756-FE4D-A447-22A716484AC8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OverviewDetail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479D2A5-C67C-5A43-A2CF-6B07906B0E0D}"/>
              </a:ext>
            </a:extLst>
          </p:cNvPr>
          <p:cNvGrpSpPr/>
          <p:nvPr/>
        </p:nvGrpSpPr>
        <p:grpSpPr>
          <a:xfrm>
            <a:off x="6096000" y="2059198"/>
            <a:ext cx="3821876" cy="1728635"/>
            <a:chOff x="1921831" y="2702104"/>
            <a:chExt cx="6292151" cy="2845941"/>
          </a:xfrm>
        </p:grpSpPr>
        <p:sp>
          <p:nvSpPr>
            <p:cNvPr id="43" name="Cube 42">
              <a:extLst>
                <a:ext uri="{FF2B5EF4-FFF2-40B4-BE49-F238E27FC236}">
                  <a16:creationId xmlns:a16="http://schemas.microsoft.com/office/drawing/2014/main" id="{AE4E9630-14A6-254D-86E7-0F3EFD83178F}"/>
                </a:ext>
              </a:extLst>
            </p:cNvPr>
            <p:cNvSpPr/>
            <p:nvPr/>
          </p:nvSpPr>
          <p:spPr>
            <a:xfrm>
              <a:off x="1921831" y="2979508"/>
              <a:ext cx="6292151" cy="2568537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EF6FD39-498E-1A48-AC5E-2F41F563484E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BB75046-D250-824C-8C22-D46420EE6081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FF1D128-7197-5747-9D4C-D59B515112DE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DefaultVideoPlayer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CD692851-E188-5F47-B3A7-7D19F34B5267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Component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A76A628F-9086-1949-84CB-74E45E3B210E}"/>
              </a:ext>
            </a:extLst>
          </p:cNvPr>
          <p:cNvSpPr/>
          <p:nvPr/>
        </p:nvSpPr>
        <p:spPr>
          <a:xfrm>
            <a:off x="7846474" y="2670773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Over</a:t>
            </a:r>
            <a:br>
              <a:rPr lang="en-DE" sz="1100" dirty="0"/>
            </a:br>
            <a:r>
              <a:rPr lang="en-DE" sz="1100" dirty="0"/>
              <a:t>View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E01BD6E-5B7F-D245-8864-5CF727535D7C}"/>
              </a:ext>
            </a:extLst>
          </p:cNvPr>
          <p:cNvSpPr/>
          <p:nvPr/>
        </p:nvSpPr>
        <p:spPr>
          <a:xfrm>
            <a:off x="8551996" y="2670773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DetailView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3117D0F-2A2C-C044-B376-7D5502145DD1}"/>
              </a:ext>
            </a:extLst>
          </p:cNvPr>
          <p:cNvGrpSpPr/>
          <p:nvPr/>
        </p:nvGrpSpPr>
        <p:grpSpPr>
          <a:xfrm>
            <a:off x="408539" y="752672"/>
            <a:ext cx="3125771" cy="2370672"/>
            <a:chOff x="408539" y="752672"/>
            <a:chExt cx="3125771" cy="2370672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CE798E6F-B418-B74D-9018-4D8D195B56B7}"/>
                </a:ext>
              </a:extLst>
            </p:cNvPr>
            <p:cNvGrpSpPr/>
            <p:nvPr/>
          </p:nvGrpSpPr>
          <p:grpSpPr>
            <a:xfrm>
              <a:off x="408539" y="752672"/>
              <a:ext cx="3125771" cy="2370672"/>
              <a:chOff x="1921831" y="2702104"/>
              <a:chExt cx="5146118" cy="3902960"/>
            </a:xfrm>
          </p:grpSpPr>
          <p:sp>
            <p:nvSpPr>
              <p:cNvPr id="30" name="Cube 29">
                <a:extLst>
                  <a:ext uri="{FF2B5EF4-FFF2-40B4-BE49-F238E27FC236}">
                    <a16:creationId xmlns:a16="http://schemas.microsoft.com/office/drawing/2014/main" id="{AF5CB21D-0474-A843-817D-363AFAC70B6E}"/>
                  </a:ext>
                </a:extLst>
              </p:cNvPr>
              <p:cNvSpPr/>
              <p:nvPr/>
            </p:nvSpPr>
            <p:spPr>
              <a:xfrm>
                <a:off x="1921831" y="2979508"/>
                <a:ext cx="5146118" cy="3625556"/>
              </a:xfrm>
              <a:prstGeom prst="cube">
                <a:avLst>
                  <a:gd name="adj" fmla="val 5844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DE" sz="1100" dirty="0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AAE5882-7221-D244-90BA-B6F78C2AB8F1}"/>
                  </a:ext>
                </a:extLst>
              </p:cNvPr>
              <p:cNvSpPr/>
              <p:nvPr/>
            </p:nvSpPr>
            <p:spPr>
              <a:xfrm>
                <a:off x="2270589" y="3708972"/>
                <a:ext cx="914400" cy="914400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Item</a:t>
                </a:r>
                <a:br>
                  <a:rPr lang="en-DE" sz="1100" dirty="0"/>
                </a:br>
                <a:r>
                  <a:rPr lang="en-DE" sz="1100" dirty="0"/>
                  <a:t>View</a:t>
                </a: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2E9220C8-CA13-AF40-88AA-C4B0780C1BB5}"/>
                  </a:ext>
                </a:extLst>
              </p:cNvPr>
              <p:cNvSpPr/>
              <p:nvPr/>
            </p:nvSpPr>
            <p:spPr>
              <a:xfrm>
                <a:off x="3533747" y="3708972"/>
                <a:ext cx="914400" cy="914400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DefaultView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04D5D35E-06E5-3646-99DE-78AF56BE44D4}"/>
                  </a:ext>
                </a:extLst>
              </p:cNvPr>
              <p:cNvSpPr/>
              <p:nvPr/>
            </p:nvSpPr>
            <p:spPr>
              <a:xfrm>
                <a:off x="2270590" y="4715840"/>
                <a:ext cx="2177558" cy="636997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DefaultVideoPlayer</a:t>
                </a: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027E102A-539C-1C43-B5D7-3C33B1A69058}"/>
                  </a:ext>
                </a:extLst>
              </p:cNvPr>
              <p:cNvSpPr/>
              <p:nvPr/>
            </p:nvSpPr>
            <p:spPr>
              <a:xfrm>
                <a:off x="2270589" y="2702104"/>
                <a:ext cx="2177558" cy="914400"/>
              </a:xfrm>
              <a:prstGeom prst="rect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VideoPlayer</a:t>
                </a:r>
                <a:br>
                  <a:rPr lang="en-DE" sz="1100" dirty="0"/>
                </a:br>
                <a:r>
                  <a:rPr lang="en-DE" sz="1100" dirty="0"/>
                  <a:t>Interface</a:t>
                </a:r>
              </a:p>
            </p:txBody>
          </p:sp>
        </p:grp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220AD11-8392-FB4B-8101-0F20899C2DD5}"/>
                </a:ext>
              </a:extLst>
            </p:cNvPr>
            <p:cNvSpPr/>
            <p:nvPr/>
          </p:nvSpPr>
          <p:spPr>
            <a:xfrm>
              <a:off x="1387623" y="2465335"/>
              <a:ext cx="555410" cy="55541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/>
                <a:t>D</a:t>
              </a:r>
              <a:r>
                <a:rPr lang="en-DE" sz="1100" dirty="0"/>
                <a:t>ata</a:t>
              </a:r>
              <a:br>
                <a:rPr lang="en-DE" sz="1100" dirty="0"/>
              </a:br>
              <a:r>
                <a:rPr lang="en-DE" sz="1100" dirty="0"/>
                <a:t>test11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8F1DE48-C94A-BB4E-A4E7-9D9EE600637A}"/>
              </a:ext>
            </a:extLst>
          </p:cNvPr>
          <p:cNvGrpSpPr/>
          <p:nvPr/>
        </p:nvGrpSpPr>
        <p:grpSpPr>
          <a:xfrm>
            <a:off x="420722" y="3734656"/>
            <a:ext cx="3125771" cy="2370672"/>
            <a:chOff x="408539" y="752672"/>
            <a:chExt cx="3125771" cy="2370672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D0D08E58-FA2F-2241-9892-AD86BFDBF371}"/>
                </a:ext>
              </a:extLst>
            </p:cNvPr>
            <p:cNvGrpSpPr/>
            <p:nvPr/>
          </p:nvGrpSpPr>
          <p:grpSpPr>
            <a:xfrm>
              <a:off x="408539" y="752672"/>
              <a:ext cx="3125771" cy="2370672"/>
              <a:chOff x="1921831" y="2702104"/>
              <a:chExt cx="5146118" cy="3902960"/>
            </a:xfrm>
          </p:grpSpPr>
          <p:sp>
            <p:nvSpPr>
              <p:cNvPr id="53" name="Cube 52">
                <a:extLst>
                  <a:ext uri="{FF2B5EF4-FFF2-40B4-BE49-F238E27FC236}">
                    <a16:creationId xmlns:a16="http://schemas.microsoft.com/office/drawing/2014/main" id="{D5808E70-8E27-474D-BBFD-31EBB5170F85}"/>
                  </a:ext>
                </a:extLst>
              </p:cNvPr>
              <p:cNvSpPr/>
              <p:nvPr/>
            </p:nvSpPr>
            <p:spPr>
              <a:xfrm>
                <a:off x="1921831" y="2979508"/>
                <a:ext cx="5146118" cy="3625556"/>
              </a:xfrm>
              <a:prstGeom prst="cube">
                <a:avLst>
                  <a:gd name="adj" fmla="val 5844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DE" sz="1100" dirty="0"/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7E828B77-06C3-C24E-A97F-B6258A8B6C10}"/>
                  </a:ext>
                </a:extLst>
              </p:cNvPr>
              <p:cNvSpPr/>
              <p:nvPr/>
            </p:nvSpPr>
            <p:spPr>
              <a:xfrm>
                <a:off x="2270589" y="3708972"/>
                <a:ext cx="914400" cy="914400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Item</a:t>
                </a:r>
                <a:br>
                  <a:rPr lang="en-DE" sz="1100" dirty="0"/>
                </a:br>
                <a:r>
                  <a:rPr lang="en-DE" sz="1100" dirty="0"/>
                  <a:t>View</a:t>
                </a: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5DB93A26-1DFB-8945-912A-9C76CA9D33D6}"/>
                  </a:ext>
                </a:extLst>
              </p:cNvPr>
              <p:cNvSpPr/>
              <p:nvPr/>
            </p:nvSpPr>
            <p:spPr>
              <a:xfrm>
                <a:off x="3533747" y="3708972"/>
                <a:ext cx="914400" cy="914400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DefaultView</a:t>
                </a:r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0982E90F-831F-F041-B339-777761D84CAB}"/>
                  </a:ext>
                </a:extLst>
              </p:cNvPr>
              <p:cNvSpPr/>
              <p:nvPr/>
            </p:nvSpPr>
            <p:spPr>
              <a:xfrm>
                <a:off x="2270590" y="4715840"/>
                <a:ext cx="2177558" cy="636997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DefaultVideoPlayer</a:t>
                </a:r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910153A6-34F1-E947-B715-CA74CFB92F65}"/>
                  </a:ext>
                </a:extLst>
              </p:cNvPr>
              <p:cNvSpPr/>
              <p:nvPr/>
            </p:nvSpPr>
            <p:spPr>
              <a:xfrm>
                <a:off x="2270589" y="2702104"/>
                <a:ext cx="2177558" cy="914400"/>
              </a:xfrm>
              <a:prstGeom prst="rect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VideoPlayer</a:t>
                </a:r>
                <a:br>
                  <a:rPr lang="en-DE" sz="1100" dirty="0"/>
                </a:br>
                <a:r>
                  <a:rPr lang="en-DE" sz="1100" dirty="0"/>
                  <a:t>Interface</a:t>
                </a:r>
              </a:p>
            </p:txBody>
          </p:sp>
        </p:grp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BD92A3C-A865-6945-99B6-5FA2348A770B}"/>
                </a:ext>
              </a:extLst>
            </p:cNvPr>
            <p:cNvSpPr/>
            <p:nvPr/>
          </p:nvSpPr>
          <p:spPr>
            <a:xfrm>
              <a:off x="1387623" y="2465335"/>
              <a:ext cx="555410" cy="55541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/>
                <a:t>D</a:t>
              </a:r>
              <a:r>
                <a:rPr lang="en-DE" sz="1100" dirty="0"/>
                <a:t>ata</a:t>
              </a:r>
              <a:br>
                <a:rPr lang="en-DE" sz="1100" dirty="0"/>
              </a:br>
              <a:r>
                <a:rPr lang="en-DE" sz="1100" dirty="0"/>
                <a:t>test44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7236D54-C421-EC4B-893E-6785C421F50E}"/>
              </a:ext>
            </a:extLst>
          </p:cNvPr>
          <p:cNvGrpSpPr/>
          <p:nvPr/>
        </p:nvGrpSpPr>
        <p:grpSpPr>
          <a:xfrm>
            <a:off x="6498736" y="2353573"/>
            <a:ext cx="3125771" cy="2370672"/>
            <a:chOff x="408539" y="752672"/>
            <a:chExt cx="3125771" cy="2370672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442F6120-BDD8-BC4D-8B09-6ED3CF285429}"/>
                </a:ext>
              </a:extLst>
            </p:cNvPr>
            <p:cNvGrpSpPr/>
            <p:nvPr/>
          </p:nvGrpSpPr>
          <p:grpSpPr>
            <a:xfrm>
              <a:off x="408539" y="752672"/>
              <a:ext cx="3125771" cy="2370672"/>
              <a:chOff x="1921831" y="2702104"/>
              <a:chExt cx="5146118" cy="3902960"/>
            </a:xfrm>
          </p:grpSpPr>
          <p:sp>
            <p:nvSpPr>
              <p:cNvPr id="62" name="Cube 61">
                <a:extLst>
                  <a:ext uri="{FF2B5EF4-FFF2-40B4-BE49-F238E27FC236}">
                    <a16:creationId xmlns:a16="http://schemas.microsoft.com/office/drawing/2014/main" id="{031A4065-CE64-1B42-B4AB-5C534D5780A0}"/>
                  </a:ext>
                </a:extLst>
              </p:cNvPr>
              <p:cNvSpPr/>
              <p:nvPr/>
            </p:nvSpPr>
            <p:spPr>
              <a:xfrm>
                <a:off x="1921831" y="2979508"/>
                <a:ext cx="5146118" cy="3625556"/>
              </a:xfrm>
              <a:prstGeom prst="cube">
                <a:avLst>
                  <a:gd name="adj" fmla="val 5844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DE" sz="1100" dirty="0"/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2C1489F1-ED5D-604A-AF37-E356DB9BFE8E}"/>
                  </a:ext>
                </a:extLst>
              </p:cNvPr>
              <p:cNvSpPr/>
              <p:nvPr/>
            </p:nvSpPr>
            <p:spPr>
              <a:xfrm>
                <a:off x="2270589" y="3708972"/>
                <a:ext cx="914400" cy="914400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Item</a:t>
                </a:r>
                <a:br>
                  <a:rPr lang="en-DE" sz="1100" dirty="0"/>
                </a:br>
                <a:r>
                  <a:rPr lang="en-DE" sz="1100" dirty="0"/>
                  <a:t>View</a:t>
                </a:r>
              </a:p>
            </p:txBody>
          </p:sp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5AA82339-6DE0-8E41-92BC-88381154C0A4}"/>
                  </a:ext>
                </a:extLst>
              </p:cNvPr>
              <p:cNvSpPr/>
              <p:nvPr/>
            </p:nvSpPr>
            <p:spPr>
              <a:xfrm>
                <a:off x="3533747" y="3708972"/>
                <a:ext cx="914400" cy="914400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DefaultView</a:t>
                </a:r>
              </a:p>
            </p:txBody>
          </p:sp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93368D94-A70C-A945-B471-1D7633B6D4F6}"/>
                  </a:ext>
                </a:extLst>
              </p:cNvPr>
              <p:cNvSpPr/>
              <p:nvPr/>
            </p:nvSpPr>
            <p:spPr>
              <a:xfrm>
                <a:off x="2270590" y="4715840"/>
                <a:ext cx="2177558" cy="636997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DefaultVideoPlayer</a:t>
                </a:r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032F5CBE-FED6-7048-B324-8061F2119C70}"/>
                  </a:ext>
                </a:extLst>
              </p:cNvPr>
              <p:cNvSpPr/>
              <p:nvPr/>
            </p:nvSpPr>
            <p:spPr>
              <a:xfrm>
                <a:off x="2270589" y="2702104"/>
                <a:ext cx="2177558" cy="914400"/>
              </a:xfrm>
              <a:prstGeom prst="rect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VideoPlayer</a:t>
                </a:r>
                <a:br>
                  <a:rPr lang="en-DE" sz="1100" dirty="0"/>
                </a:br>
                <a:r>
                  <a:rPr lang="en-DE" sz="1100" dirty="0"/>
                  <a:t>Interface</a:t>
                </a:r>
              </a:p>
            </p:txBody>
          </p:sp>
        </p:grp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376B57A1-2E2B-DA46-9D98-40D6BAFC8A50}"/>
                </a:ext>
              </a:extLst>
            </p:cNvPr>
            <p:cNvSpPr/>
            <p:nvPr/>
          </p:nvSpPr>
          <p:spPr>
            <a:xfrm>
              <a:off x="1387623" y="2465335"/>
              <a:ext cx="555410" cy="55541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/>
                <a:t>D</a:t>
              </a:r>
              <a:r>
                <a:rPr lang="en-DE" sz="1100" dirty="0"/>
                <a:t>ata</a:t>
              </a:r>
              <a:br>
                <a:rPr lang="en-DE" sz="1100" dirty="0"/>
              </a:br>
              <a:r>
                <a:rPr lang="en-DE" sz="1100" dirty="0"/>
                <a:t>test11</a:t>
              </a:r>
            </a:p>
          </p:txBody>
        </p:sp>
      </p:grp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E072525-E4C5-4F45-8965-3E3B920C3E54}"/>
              </a:ext>
            </a:extLst>
          </p:cNvPr>
          <p:cNvCxnSpPr>
            <a:cxnSpLocks/>
            <a:stCxn id="55" idx="3"/>
          </p:cNvCxnSpPr>
          <p:nvPr/>
        </p:nvCxnSpPr>
        <p:spPr>
          <a:xfrm flipV="1">
            <a:off x="1955216" y="894706"/>
            <a:ext cx="3687674" cy="37292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27B84FC2-5549-5E4B-A82E-1753D0D56F74}"/>
              </a:ext>
            </a:extLst>
          </p:cNvPr>
          <p:cNvCxnSpPr>
            <a:cxnSpLocks/>
            <a:stCxn id="14" idx="0"/>
          </p:cNvCxnSpPr>
          <p:nvPr/>
        </p:nvCxnSpPr>
        <p:spPr>
          <a:xfrm>
            <a:off x="6263644" y="1891576"/>
            <a:ext cx="1053573" cy="433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3706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E5B19A0-73AB-6940-AA84-8D5023770777}"/>
              </a:ext>
            </a:extLst>
          </p:cNvPr>
          <p:cNvGrpSpPr/>
          <p:nvPr/>
        </p:nvGrpSpPr>
        <p:grpSpPr>
          <a:xfrm>
            <a:off x="5390478" y="668425"/>
            <a:ext cx="1865585" cy="1728635"/>
            <a:chOff x="1921831" y="2702104"/>
            <a:chExt cx="3071409" cy="2845941"/>
          </a:xfrm>
        </p:grpSpPr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A9B11A4B-63B5-9649-8735-C153252C7A2C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50FA2B7-06EB-8F49-A3FE-2E39E46C304F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Over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B64A612-B2E3-614B-8401-BFF3E08FE1EB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53EA2FB-BD34-3A47-B166-E83E62EC8663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DefaultoverVCViewDetails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E605411-0756-FE4D-A447-22A716484AC8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OverviewDetail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479D2A5-C67C-5A43-A2CF-6B07906B0E0D}"/>
              </a:ext>
            </a:extLst>
          </p:cNvPr>
          <p:cNvGrpSpPr/>
          <p:nvPr/>
        </p:nvGrpSpPr>
        <p:grpSpPr>
          <a:xfrm>
            <a:off x="6096000" y="2059198"/>
            <a:ext cx="3821876" cy="1728635"/>
            <a:chOff x="1921831" y="2702104"/>
            <a:chExt cx="6292151" cy="2845941"/>
          </a:xfrm>
        </p:grpSpPr>
        <p:sp>
          <p:nvSpPr>
            <p:cNvPr id="43" name="Cube 42">
              <a:extLst>
                <a:ext uri="{FF2B5EF4-FFF2-40B4-BE49-F238E27FC236}">
                  <a16:creationId xmlns:a16="http://schemas.microsoft.com/office/drawing/2014/main" id="{AE4E9630-14A6-254D-86E7-0F3EFD83178F}"/>
                </a:ext>
              </a:extLst>
            </p:cNvPr>
            <p:cNvSpPr/>
            <p:nvPr/>
          </p:nvSpPr>
          <p:spPr>
            <a:xfrm>
              <a:off x="1921831" y="2979508"/>
              <a:ext cx="6292151" cy="2568537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EF6FD39-498E-1A48-AC5E-2F41F563484E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BB75046-D250-824C-8C22-D46420EE6081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FF1D128-7197-5747-9D4C-D59B515112DE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DefaultVideoPlayer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CD692851-E188-5F47-B3A7-7D19F34B5267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Component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A76A628F-9086-1949-84CB-74E45E3B210E}"/>
              </a:ext>
            </a:extLst>
          </p:cNvPr>
          <p:cNvSpPr/>
          <p:nvPr/>
        </p:nvSpPr>
        <p:spPr>
          <a:xfrm>
            <a:off x="7846474" y="2670773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Over</a:t>
            </a:r>
            <a:br>
              <a:rPr lang="en-DE" sz="1100" dirty="0"/>
            </a:br>
            <a:r>
              <a:rPr lang="en-DE" sz="1100" dirty="0"/>
              <a:t>View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E01BD6E-5B7F-D245-8864-5CF727535D7C}"/>
              </a:ext>
            </a:extLst>
          </p:cNvPr>
          <p:cNvSpPr/>
          <p:nvPr/>
        </p:nvSpPr>
        <p:spPr>
          <a:xfrm>
            <a:off x="8551996" y="2670773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DetailView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3117D0F-2A2C-C044-B376-7D5502145DD1}"/>
              </a:ext>
            </a:extLst>
          </p:cNvPr>
          <p:cNvGrpSpPr/>
          <p:nvPr/>
        </p:nvGrpSpPr>
        <p:grpSpPr>
          <a:xfrm>
            <a:off x="408539" y="752672"/>
            <a:ext cx="3125771" cy="2370672"/>
            <a:chOff x="408539" y="752672"/>
            <a:chExt cx="3125771" cy="2370672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CE798E6F-B418-B74D-9018-4D8D195B56B7}"/>
                </a:ext>
              </a:extLst>
            </p:cNvPr>
            <p:cNvGrpSpPr/>
            <p:nvPr/>
          </p:nvGrpSpPr>
          <p:grpSpPr>
            <a:xfrm>
              <a:off x="408539" y="752672"/>
              <a:ext cx="3125771" cy="2370672"/>
              <a:chOff x="1921831" y="2702104"/>
              <a:chExt cx="5146118" cy="3902960"/>
            </a:xfrm>
          </p:grpSpPr>
          <p:sp>
            <p:nvSpPr>
              <p:cNvPr id="30" name="Cube 29">
                <a:extLst>
                  <a:ext uri="{FF2B5EF4-FFF2-40B4-BE49-F238E27FC236}">
                    <a16:creationId xmlns:a16="http://schemas.microsoft.com/office/drawing/2014/main" id="{AF5CB21D-0474-A843-817D-363AFAC70B6E}"/>
                  </a:ext>
                </a:extLst>
              </p:cNvPr>
              <p:cNvSpPr/>
              <p:nvPr/>
            </p:nvSpPr>
            <p:spPr>
              <a:xfrm>
                <a:off x="1921831" y="2979508"/>
                <a:ext cx="5146118" cy="3625556"/>
              </a:xfrm>
              <a:prstGeom prst="cube">
                <a:avLst>
                  <a:gd name="adj" fmla="val 5844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DE" sz="1100" dirty="0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AAE5882-7221-D244-90BA-B6F78C2AB8F1}"/>
                  </a:ext>
                </a:extLst>
              </p:cNvPr>
              <p:cNvSpPr/>
              <p:nvPr/>
            </p:nvSpPr>
            <p:spPr>
              <a:xfrm>
                <a:off x="2270589" y="3708972"/>
                <a:ext cx="914400" cy="914400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Item</a:t>
                </a:r>
                <a:br>
                  <a:rPr lang="en-DE" sz="1100" dirty="0"/>
                </a:br>
                <a:r>
                  <a:rPr lang="en-DE" sz="1100" dirty="0"/>
                  <a:t>View</a:t>
                </a: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2E9220C8-CA13-AF40-88AA-C4B0780C1BB5}"/>
                  </a:ext>
                </a:extLst>
              </p:cNvPr>
              <p:cNvSpPr/>
              <p:nvPr/>
            </p:nvSpPr>
            <p:spPr>
              <a:xfrm>
                <a:off x="3533747" y="3708972"/>
                <a:ext cx="914400" cy="914400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DefaultView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04D5D35E-06E5-3646-99DE-78AF56BE44D4}"/>
                  </a:ext>
                </a:extLst>
              </p:cNvPr>
              <p:cNvSpPr/>
              <p:nvPr/>
            </p:nvSpPr>
            <p:spPr>
              <a:xfrm>
                <a:off x="2270590" y="4715840"/>
                <a:ext cx="2177558" cy="636997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DefaultVideoPlayer</a:t>
                </a: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027E102A-539C-1C43-B5D7-3C33B1A69058}"/>
                  </a:ext>
                </a:extLst>
              </p:cNvPr>
              <p:cNvSpPr/>
              <p:nvPr/>
            </p:nvSpPr>
            <p:spPr>
              <a:xfrm>
                <a:off x="2270589" y="2702104"/>
                <a:ext cx="2177558" cy="914400"/>
              </a:xfrm>
              <a:prstGeom prst="rect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VideoPlayer</a:t>
                </a:r>
                <a:br>
                  <a:rPr lang="en-DE" sz="1100" dirty="0"/>
                </a:br>
                <a:r>
                  <a:rPr lang="en-DE" sz="1100" dirty="0"/>
                  <a:t>Interface</a:t>
                </a:r>
              </a:p>
            </p:txBody>
          </p:sp>
        </p:grp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220AD11-8392-FB4B-8101-0F20899C2DD5}"/>
                </a:ext>
              </a:extLst>
            </p:cNvPr>
            <p:cNvSpPr/>
            <p:nvPr/>
          </p:nvSpPr>
          <p:spPr>
            <a:xfrm>
              <a:off x="1387623" y="2465335"/>
              <a:ext cx="555410" cy="55541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/>
                <a:t>D</a:t>
              </a:r>
              <a:r>
                <a:rPr lang="en-DE" sz="1100" dirty="0"/>
                <a:t>ata</a:t>
              </a:r>
              <a:br>
                <a:rPr lang="en-DE" sz="1100" dirty="0"/>
              </a:br>
              <a:r>
                <a:rPr lang="en-DE" sz="1100" dirty="0"/>
                <a:t>test11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8F1DE48-C94A-BB4E-A4E7-9D9EE600637A}"/>
              </a:ext>
            </a:extLst>
          </p:cNvPr>
          <p:cNvGrpSpPr/>
          <p:nvPr/>
        </p:nvGrpSpPr>
        <p:grpSpPr>
          <a:xfrm>
            <a:off x="380147" y="3786080"/>
            <a:ext cx="3125771" cy="2370672"/>
            <a:chOff x="408539" y="752672"/>
            <a:chExt cx="3125771" cy="2370672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D0D08E58-FA2F-2241-9892-AD86BFDBF371}"/>
                </a:ext>
              </a:extLst>
            </p:cNvPr>
            <p:cNvGrpSpPr/>
            <p:nvPr/>
          </p:nvGrpSpPr>
          <p:grpSpPr>
            <a:xfrm>
              <a:off x="408539" y="752672"/>
              <a:ext cx="3125771" cy="2370672"/>
              <a:chOff x="1921831" y="2702104"/>
              <a:chExt cx="5146118" cy="3902960"/>
            </a:xfrm>
          </p:grpSpPr>
          <p:sp>
            <p:nvSpPr>
              <p:cNvPr id="53" name="Cube 52">
                <a:extLst>
                  <a:ext uri="{FF2B5EF4-FFF2-40B4-BE49-F238E27FC236}">
                    <a16:creationId xmlns:a16="http://schemas.microsoft.com/office/drawing/2014/main" id="{D5808E70-8E27-474D-BBFD-31EBB5170F85}"/>
                  </a:ext>
                </a:extLst>
              </p:cNvPr>
              <p:cNvSpPr/>
              <p:nvPr/>
            </p:nvSpPr>
            <p:spPr>
              <a:xfrm>
                <a:off x="1921831" y="2979508"/>
                <a:ext cx="5146118" cy="3625556"/>
              </a:xfrm>
              <a:prstGeom prst="cube">
                <a:avLst>
                  <a:gd name="adj" fmla="val 5844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DE" sz="1100" dirty="0"/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7E828B77-06C3-C24E-A97F-B6258A8B6C10}"/>
                  </a:ext>
                </a:extLst>
              </p:cNvPr>
              <p:cNvSpPr/>
              <p:nvPr/>
            </p:nvSpPr>
            <p:spPr>
              <a:xfrm>
                <a:off x="2270589" y="3708972"/>
                <a:ext cx="914400" cy="914400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Item</a:t>
                </a:r>
                <a:br>
                  <a:rPr lang="en-DE" sz="1100" dirty="0"/>
                </a:br>
                <a:r>
                  <a:rPr lang="en-DE" sz="1100" dirty="0"/>
                  <a:t>View</a:t>
                </a: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5DB93A26-1DFB-8945-912A-9C76CA9D33D6}"/>
                  </a:ext>
                </a:extLst>
              </p:cNvPr>
              <p:cNvSpPr/>
              <p:nvPr/>
            </p:nvSpPr>
            <p:spPr>
              <a:xfrm>
                <a:off x="3533747" y="3708972"/>
                <a:ext cx="914400" cy="914400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DefaultView</a:t>
                </a:r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0982E90F-831F-F041-B339-777761D84CAB}"/>
                  </a:ext>
                </a:extLst>
              </p:cNvPr>
              <p:cNvSpPr/>
              <p:nvPr/>
            </p:nvSpPr>
            <p:spPr>
              <a:xfrm>
                <a:off x="2270590" y="4715840"/>
                <a:ext cx="2177558" cy="636997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DefaultVideoPlayer</a:t>
                </a:r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910153A6-34F1-E947-B715-CA74CFB92F65}"/>
                  </a:ext>
                </a:extLst>
              </p:cNvPr>
              <p:cNvSpPr/>
              <p:nvPr/>
            </p:nvSpPr>
            <p:spPr>
              <a:xfrm>
                <a:off x="2270589" y="2702104"/>
                <a:ext cx="2177558" cy="914400"/>
              </a:xfrm>
              <a:prstGeom prst="rect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VideoPlayer</a:t>
                </a:r>
                <a:br>
                  <a:rPr lang="en-DE" sz="1100" dirty="0"/>
                </a:br>
                <a:r>
                  <a:rPr lang="en-DE" sz="1100" dirty="0"/>
                  <a:t>Interface</a:t>
                </a:r>
              </a:p>
            </p:txBody>
          </p:sp>
        </p:grp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BD92A3C-A865-6945-99B6-5FA2348A770B}"/>
                </a:ext>
              </a:extLst>
            </p:cNvPr>
            <p:cNvSpPr/>
            <p:nvPr/>
          </p:nvSpPr>
          <p:spPr>
            <a:xfrm>
              <a:off x="1387623" y="2465335"/>
              <a:ext cx="555410" cy="55541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/>
                <a:t>D</a:t>
              </a:r>
              <a:r>
                <a:rPr lang="en-DE" sz="1100" dirty="0"/>
                <a:t>ata</a:t>
              </a:r>
              <a:br>
                <a:rPr lang="en-DE" sz="1100" dirty="0"/>
              </a:br>
              <a:r>
                <a:rPr lang="en-DE" sz="1100" dirty="0"/>
                <a:t>test44</a:t>
              </a:r>
            </a:p>
          </p:txBody>
        </p:sp>
      </p:grp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E072525-E4C5-4F45-8965-3E3B920C3E54}"/>
              </a:ext>
            </a:extLst>
          </p:cNvPr>
          <p:cNvCxnSpPr>
            <a:cxnSpLocks/>
            <a:stCxn id="57" idx="3"/>
          </p:cNvCxnSpPr>
          <p:nvPr/>
        </p:nvCxnSpPr>
        <p:spPr>
          <a:xfrm flipV="1">
            <a:off x="1914641" y="946130"/>
            <a:ext cx="3687674" cy="42565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27B84FC2-5549-5E4B-A82E-1753D0D56F74}"/>
              </a:ext>
            </a:extLst>
          </p:cNvPr>
          <p:cNvCxnSpPr>
            <a:cxnSpLocks/>
            <a:stCxn id="14" idx="0"/>
          </p:cNvCxnSpPr>
          <p:nvPr/>
        </p:nvCxnSpPr>
        <p:spPr>
          <a:xfrm>
            <a:off x="6263644" y="1891576"/>
            <a:ext cx="1053573" cy="433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oup 55">
            <a:extLst>
              <a:ext uri="{FF2B5EF4-FFF2-40B4-BE49-F238E27FC236}">
                <a16:creationId xmlns:a16="http://schemas.microsoft.com/office/drawing/2014/main" id="{03A1DBCE-2D8A-9B40-8BD2-79461A3E57CA}"/>
              </a:ext>
            </a:extLst>
          </p:cNvPr>
          <p:cNvGrpSpPr/>
          <p:nvPr/>
        </p:nvGrpSpPr>
        <p:grpSpPr>
          <a:xfrm>
            <a:off x="532547" y="3938480"/>
            <a:ext cx="3125771" cy="2370672"/>
            <a:chOff x="408539" y="752672"/>
            <a:chExt cx="3125771" cy="2370672"/>
          </a:xfrm>
        </p:grpSpPr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5BB7DA15-BBA5-DE48-850A-2D55EA421561}"/>
                </a:ext>
              </a:extLst>
            </p:cNvPr>
            <p:cNvGrpSpPr/>
            <p:nvPr/>
          </p:nvGrpSpPr>
          <p:grpSpPr>
            <a:xfrm>
              <a:off x="408539" y="752672"/>
              <a:ext cx="3125771" cy="2370672"/>
              <a:chOff x="1921831" y="2702104"/>
              <a:chExt cx="5146118" cy="3902960"/>
            </a:xfrm>
          </p:grpSpPr>
          <p:sp>
            <p:nvSpPr>
              <p:cNvPr id="70" name="Cube 69">
                <a:extLst>
                  <a:ext uri="{FF2B5EF4-FFF2-40B4-BE49-F238E27FC236}">
                    <a16:creationId xmlns:a16="http://schemas.microsoft.com/office/drawing/2014/main" id="{D60640FB-8D2F-2B41-9C5A-9C37DA26C7CA}"/>
                  </a:ext>
                </a:extLst>
              </p:cNvPr>
              <p:cNvSpPr/>
              <p:nvPr/>
            </p:nvSpPr>
            <p:spPr>
              <a:xfrm>
                <a:off x="1921831" y="2979508"/>
                <a:ext cx="5146118" cy="3625556"/>
              </a:xfrm>
              <a:prstGeom prst="cube">
                <a:avLst>
                  <a:gd name="adj" fmla="val 5844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DE" sz="1100" dirty="0"/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A2901BDC-C237-8A4E-B96E-84C832B92734}"/>
                  </a:ext>
                </a:extLst>
              </p:cNvPr>
              <p:cNvSpPr/>
              <p:nvPr/>
            </p:nvSpPr>
            <p:spPr>
              <a:xfrm>
                <a:off x="2270589" y="3708972"/>
                <a:ext cx="914400" cy="914400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Item</a:t>
                </a:r>
                <a:br>
                  <a:rPr lang="en-DE" sz="1100" dirty="0"/>
                </a:br>
                <a:r>
                  <a:rPr lang="en-DE" sz="1100" dirty="0"/>
                  <a:t>View</a:t>
                </a:r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8D42F0CC-63FA-CF4A-901C-8C0BA6C56BB7}"/>
                  </a:ext>
                </a:extLst>
              </p:cNvPr>
              <p:cNvSpPr/>
              <p:nvPr/>
            </p:nvSpPr>
            <p:spPr>
              <a:xfrm>
                <a:off x="3533747" y="3708972"/>
                <a:ext cx="914400" cy="914400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DefaultView</a:t>
                </a:r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09B7A272-B41E-E846-B0C2-9F588F5FD5DB}"/>
                  </a:ext>
                </a:extLst>
              </p:cNvPr>
              <p:cNvSpPr/>
              <p:nvPr/>
            </p:nvSpPr>
            <p:spPr>
              <a:xfrm>
                <a:off x="2270590" y="4715840"/>
                <a:ext cx="2177558" cy="636997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DefaultVideoPlayer</a:t>
                </a:r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79077AA1-94EA-824B-915B-82856F5112A5}"/>
                  </a:ext>
                </a:extLst>
              </p:cNvPr>
              <p:cNvSpPr/>
              <p:nvPr/>
            </p:nvSpPr>
            <p:spPr>
              <a:xfrm>
                <a:off x="2270589" y="2702104"/>
                <a:ext cx="2177558" cy="914400"/>
              </a:xfrm>
              <a:prstGeom prst="rect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VideoPlayer</a:t>
                </a:r>
                <a:br>
                  <a:rPr lang="en-DE" sz="1100" dirty="0"/>
                </a:br>
                <a:r>
                  <a:rPr lang="en-DE" sz="1100" dirty="0"/>
                  <a:t>Interface</a:t>
                </a:r>
              </a:p>
            </p:txBody>
          </p:sp>
        </p:grp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E7CE103B-16DF-D04B-9B0B-919A0FBB1E2C}"/>
                </a:ext>
              </a:extLst>
            </p:cNvPr>
            <p:cNvSpPr/>
            <p:nvPr/>
          </p:nvSpPr>
          <p:spPr>
            <a:xfrm>
              <a:off x="1387623" y="2465335"/>
              <a:ext cx="555410" cy="55541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/>
                <a:t>D</a:t>
              </a:r>
              <a:r>
                <a:rPr lang="en-DE" sz="1100" dirty="0"/>
                <a:t>ata</a:t>
              </a:r>
              <a:br>
                <a:rPr lang="en-DE" sz="1100" dirty="0"/>
              </a:br>
              <a:r>
                <a:rPr lang="en-DE" sz="1100" dirty="0"/>
                <a:t>test44</a:t>
              </a:r>
              <a:br>
                <a:rPr lang="en-DE" sz="1100" dirty="0"/>
              </a:br>
              <a:r>
                <a:rPr lang="en-DE" sz="1100" dirty="0"/>
                <a:t>cid</a:t>
              </a:r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8EA6A638-91AA-7642-9AC4-7DB3B3E20FBF}"/>
              </a:ext>
            </a:extLst>
          </p:cNvPr>
          <p:cNvSpPr/>
          <p:nvPr/>
        </p:nvSpPr>
        <p:spPr>
          <a:xfrm>
            <a:off x="1674412" y="4713176"/>
            <a:ext cx="615344" cy="23563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videojs</a:t>
            </a:r>
            <a:endParaRPr lang="en-DE" sz="1100" dirty="0"/>
          </a:p>
        </p:txBody>
      </p:sp>
    </p:spTree>
    <p:extLst>
      <p:ext uri="{BB962C8B-B14F-4D97-AF65-F5344CB8AC3E}">
        <p14:creationId xmlns:p14="http://schemas.microsoft.com/office/powerpoint/2010/main" val="1958963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E5B19A0-73AB-6940-AA84-8D5023770777}"/>
              </a:ext>
            </a:extLst>
          </p:cNvPr>
          <p:cNvGrpSpPr/>
          <p:nvPr/>
        </p:nvGrpSpPr>
        <p:grpSpPr>
          <a:xfrm>
            <a:off x="6274919" y="2426617"/>
            <a:ext cx="1865585" cy="2390136"/>
            <a:chOff x="1921831" y="2702104"/>
            <a:chExt cx="3071409" cy="3935005"/>
          </a:xfrm>
        </p:grpSpPr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A9B11A4B-63B5-9649-8735-C153252C7A2C}"/>
                </a:ext>
              </a:extLst>
            </p:cNvPr>
            <p:cNvSpPr/>
            <p:nvPr/>
          </p:nvSpPr>
          <p:spPr>
            <a:xfrm>
              <a:off x="1921831" y="2979508"/>
              <a:ext cx="3071409" cy="3657601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50FA2B7-06EB-8F49-A3FE-2E39E46C304F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Over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B64A612-B2E3-614B-8401-BFF3E08FE1EB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53EA2FB-BD34-3A47-B166-E83E62EC8663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…</a:t>
              </a:r>
              <a:br>
                <a:rPr lang="en-DE" sz="1100" dirty="0"/>
              </a:br>
              <a:r>
                <a:rPr lang="en-DE" sz="1100" dirty="0"/>
                <a:t>this.videoPlayer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E605411-0756-FE4D-A447-22A716484AC8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OverviewDetail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6151426-140B-254C-857C-AE1BCA85129B}"/>
              </a:ext>
            </a:extLst>
          </p:cNvPr>
          <p:cNvGrpSpPr/>
          <p:nvPr/>
        </p:nvGrpSpPr>
        <p:grpSpPr>
          <a:xfrm>
            <a:off x="8202202" y="2138076"/>
            <a:ext cx="3821876" cy="1728635"/>
            <a:chOff x="8202202" y="2138076"/>
            <a:chExt cx="3821876" cy="1728635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8479D2A5-C67C-5A43-A2CF-6B07906B0E0D}"/>
                </a:ext>
              </a:extLst>
            </p:cNvPr>
            <p:cNvGrpSpPr/>
            <p:nvPr/>
          </p:nvGrpSpPr>
          <p:grpSpPr>
            <a:xfrm>
              <a:off x="8202202" y="2138076"/>
              <a:ext cx="3821876" cy="1728635"/>
              <a:chOff x="1921831" y="2702104"/>
              <a:chExt cx="6292151" cy="2845941"/>
            </a:xfrm>
          </p:grpSpPr>
          <p:sp>
            <p:nvSpPr>
              <p:cNvPr id="43" name="Cube 42">
                <a:extLst>
                  <a:ext uri="{FF2B5EF4-FFF2-40B4-BE49-F238E27FC236}">
                    <a16:creationId xmlns:a16="http://schemas.microsoft.com/office/drawing/2014/main" id="{AE4E9630-14A6-254D-86E7-0F3EFD83178F}"/>
                  </a:ext>
                </a:extLst>
              </p:cNvPr>
              <p:cNvSpPr/>
              <p:nvPr/>
            </p:nvSpPr>
            <p:spPr>
              <a:xfrm>
                <a:off x="1921831" y="2979508"/>
                <a:ext cx="6292151" cy="2568537"/>
              </a:xfrm>
              <a:prstGeom prst="cube">
                <a:avLst>
                  <a:gd name="adj" fmla="val 5844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DE" sz="1100" dirty="0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7EF6FD39-498E-1A48-AC5E-2F41F563484E}"/>
                  </a:ext>
                </a:extLst>
              </p:cNvPr>
              <p:cNvSpPr/>
              <p:nvPr/>
            </p:nvSpPr>
            <p:spPr>
              <a:xfrm>
                <a:off x="2270589" y="3708972"/>
                <a:ext cx="914400" cy="914400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Item</a:t>
                </a:r>
                <a:br>
                  <a:rPr lang="en-DE" sz="1100" dirty="0"/>
                </a:br>
                <a:r>
                  <a:rPr lang="en-DE" sz="1100" dirty="0"/>
                  <a:t>View</a:t>
                </a: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9BB75046-D250-824C-8C22-D46420EE6081}"/>
                  </a:ext>
                </a:extLst>
              </p:cNvPr>
              <p:cNvSpPr/>
              <p:nvPr/>
            </p:nvSpPr>
            <p:spPr>
              <a:xfrm>
                <a:off x="3533747" y="3708972"/>
                <a:ext cx="914400" cy="914400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DefaultView</a:t>
                </a: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FF1D128-7197-5747-9D4C-D59B515112DE}"/>
                  </a:ext>
                </a:extLst>
              </p:cNvPr>
              <p:cNvSpPr/>
              <p:nvPr/>
            </p:nvSpPr>
            <p:spPr>
              <a:xfrm>
                <a:off x="2270590" y="4715840"/>
                <a:ext cx="2177558" cy="636997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Any UcpComponent</a:t>
                </a: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CD692851-E188-5F47-B3A7-7D19F34B5267}"/>
                  </a:ext>
                </a:extLst>
              </p:cNvPr>
              <p:cNvSpPr/>
              <p:nvPr/>
            </p:nvSpPr>
            <p:spPr>
              <a:xfrm>
                <a:off x="2270589" y="2702104"/>
                <a:ext cx="2177558" cy="914400"/>
              </a:xfrm>
              <a:prstGeom prst="rect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UcpComponent</a:t>
                </a:r>
                <a:br>
                  <a:rPr lang="en-DE" sz="1100" dirty="0"/>
                </a:br>
                <a:r>
                  <a:rPr lang="en-DE" sz="1100" dirty="0"/>
                  <a:t>Interface</a:t>
                </a:r>
              </a:p>
            </p:txBody>
          </p:sp>
        </p:grp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A76A628F-9086-1949-84CB-74E45E3B210E}"/>
                </a:ext>
              </a:extLst>
            </p:cNvPr>
            <p:cNvSpPr/>
            <p:nvPr/>
          </p:nvSpPr>
          <p:spPr>
            <a:xfrm>
              <a:off x="9952676" y="2765309"/>
              <a:ext cx="555410" cy="55541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Over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4E01BD6E-5B7F-D245-8864-5CF727535D7C}"/>
                </a:ext>
              </a:extLst>
            </p:cNvPr>
            <p:cNvSpPr/>
            <p:nvPr/>
          </p:nvSpPr>
          <p:spPr>
            <a:xfrm>
              <a:off x="10658198" y="2765309"/>
              <a:ext cx="555410" cy="55541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DetailView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83117D0F-2A2C-C044-B376-7D5502145DD1}"/>
              </a:ext>
            </a:extLst>
          </p:cNvPr>
          <p:cNvGrpSpPr/>
          <p:nvPr/>
        </p:nvGrpSpPr>
        <p:grpSpPr>
          <a:xfrm>
            <a:off x="233080" y="443764"/>
            <a:ext cx="1913036" cy="2370672"/>
            <a:chOff x="408540" y="752672"/>
            <a:chExt cx="1913036" cy="2370672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CE798E6F-B418-B74D-9018-4D8D195B56B7}"/>
                </a:ext>
              </a:extLst>
            </p:cNvPr>
            <p:cNvGrpSpPr/>
            <p:nvPr/>
          </p:nvGrpSpPr>
          <p:grpSpPr>
            <a:xfrm>
              <a:off x="408540" y="752672"/>
              <a:ext cx="1913036" cy="2370672"/>
              <a:chOff x="1921833" y="2702104"/>
              <a:chExt cx="3149530" cy="3902960"/>
            </a:xfrm>
          </p:grpSpPr>
          <p:sp>
            <p:nvSpPr>
              <p:cNvPr id="30" name="Cube 29">
                <a:extLst>
                  <a:ext uri="{FF2B5EF4-FFF2-40B4-BE49-F238E27FC236}">
                    <a16:creationId xmlns:a16="http://schemas.microsoft.com/office/drawing/2014/main" id="{AF5CB21D-0474-A843-817D-363AFAC70B6E}"/>
                  </a:ext>
                </a:extLst>
              </p:cNvPr>
              <p:cNvSpPr/>
              <p:nvPr/>
            </p:nvSpPr>
            <p:spPr>
              <a:xfrm>
                <a:off x="1921833" y="2979508"/>
                <a:ext cx="3149530" cy="3625556"/>
              </a:xfrm>
              <a:prstGeom prst="cube">
                <a:avLst>
                  <a:gd name="adj" fmla="val 5844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DE" sz="1100" dirty="0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AAE5882-7221-D244-90BA-B6F78C2AB8F1}"/>
                  </a:ext>
                </a:extLst>
              </p:cNvPr>
              <p:cNvSpPr/>
              <p:nvPr/>
            </p:nvSpPr>
            <p:spPr>
              <a:xfrm>
                <a:off x="2270589" y="3708972"/>
                <a:ext cx="914400" cy="914400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Item</a:t>
                </a:r>
                <a:br>
                  <a:rPr lang="en-DE" sz="1100" dirty="0"/>
                </a:br>
                <a:r>
                  <a:rPr lang="en-DE" sz="1100" dirty="0"/>
                  <a:t>View</a:t>
                </a: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2E9220C8-CA13-AF40-88AA-C4B0780C1BB5}"/>
                  </a:ext>
                </a:extLst>
              </p:cNvPr>
              <p:cNvSpPr/>
              <p:nvPr/>
            </p:nvSpPr>
            <p:spPr>
              <a:xfrm>
                <a:off x="3533747" y="3708972"/>
                <a:ext cx="914400" cy="914400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DefaultView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04D5D35E-06E5-3646-99DE-78AF56BE44D4}"/>
                  </a:ext>
                </a:extLst>
              </p:cNvPr>
              <p:cNvSpPr/>
              <p:nvPr/>
            </p:nvSpPr>
            <p:spPr>
              <a:xfrm>
                <a:off x="2270590" y="4715840"/>
                <a:ext cx="2177558" cy="636997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DefaultRairApp</a:t>
                </a: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027E102A-539C-1C43-B5D7-3C33B1A69058}"/>
                  </a:ext>
                </a:extLst>
              </p:cNvPr>
              <p:cNvSpPr/>
              <p:nvPr/>
            </p:nvSpPr>
            <p:spPr>
              <a:xfrm>
                <a:off x="2270589" y="2702104"/>
                <a:ext cx="2177558" cy="914400"/>
              </a:xfrm>
              <a:prstGeom prst="rect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RairApp</a:t>
                </a:r>
                <a:br>
                  <a:rPr lang="en-DE" sz="1100" dirty="0"/>
                </a:br>
                <a:r>
                  <a:rPr lang="en-DE" sz="1100" dirty="0"/>
                  <a:t>Interface</a:t>
                </a:r>
              </a:p>
            </p:txBody>
          </p:sp>
        </p:grp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220AD11-8392-FB4B-8101-0F20899C2DD5}"/>
                </a:ext>
              </a:extLst>
            </p:cNvPr>
            <p:cNvSpPr/>
            <p:nvPr/>
          </p:nvSpPr>
          <p:spPr>
            <a:xfrm>
              <a:off x="1387623" y="2465335"/>
              <a:ext cx="555410" cy="55541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/>
                <a:t>D</a:t>
              </a:r>
              <a:r>
                <a:rPr lang="en-DE" sz="1100" dirty="0"/>
                <a:t>ata</a:t>
              </a:r>
              <a:br>
                <a:rPr lang="en-DE" sz="1100" dirty="0"/>
              </a:br>
              <a:r>
                <a:rPr lang="en-DE" sz="1100" dirty="0"/>
                <a:t>test11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8F1DE48-C94A-BB4E-A4E7-9D9EE600637A}"/>
              </a:ext>
            </a:extLst>
          </p:cNvPr>
          <p:cNvGrpSpPr/>
          <p:nvPr/>
        </p:nvGrpSpPr>
        <p:grpSpPr>
          <a:xfrm>
            <a:off x="4353912" y="1121236"/>
            <a:ext cx="1797974" cy="2370672"/>
            <a:chOff x="408540" y="752672"/>
            <a:chExt cx="1797974" cy="2370672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D0D08E58-FA2F-2241-9892-AD86BFDBF371}"/>
                </a:ext>
              </a:extLst>
            </p:cNvPr>
            <p:cNvGrpSpPr/>
            <p:nvPr/>
          </p:nvGrpSpPr>
          <p:grpSpPr>
            <a:xfrm>
              <a:off x="408540" y="752672"/>
              <a:ext cx="1797974" cy="2370672"/>
              <a:chOff x="1921833" y="2702104"/>
              <a:chExt cx="2960097" cy="3902959"/>
            </a:xfrm>
          </p:grpSpPr>
          <p:sp>
            <p:nvSpPr>
              <p:cNvPr id="53" name="Cube 52">
                <a:extLst>
                  <a:ext uri="{FF2B5EF4-FFF2-40B4-BE49-F238E27FC236}">
                    <a16:creationId xmlns:a16="http://schemas.microsoft.com/office/drawing/2014/main" id="{D5808E70-8E27-474D-BBFD-31EBB5170F85}"/>
                  </a:ext>
                </a:extLst>
              </p:cNvPr>
              <p:cNvSpPr/>
              <p:nvPr/>
            </p:nvSpPr>
            <p:spPr>
              <a:xfrm>
                <a:off x="1921833" y="2979507"/>
                <a:ext cx="2960097" cy="3625556"/>
              </a:xfrm>
              <a:prstGeom prst="cube">
                <a:avLst>
                  <a:gd name="adj" fmla="val 5844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DE" sz="1100" dirty="0"/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7E828B77-06C3-C24E-A97F-B6258A8B6C10}"/>
                  </a:ext>
                </a:extLst>
              </p:cNvPr>
              <p:cNvSpPr/>
              <p:nvPr/>
            </p:nvSpPr>
            <p:spPr>
              <a:xfrm>
                <a:off x="2270589" y="3708972"/>
                <a:ext cx="914400" cy="914400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Item</a:t>
                </a:r>
                <a:br>
                  <a:rPr lang="en-DE" sz="1100" dirty="0"/>
                </a:br>
                <a:r>
                  <a:rPr lang="en-DE" sz="1100" dirty="0"/>
                  <a:t>View</a:t>
                </a: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5DB93A26-1DFB-8945-912A-9C76CA9D33D6}"/>
                  </a:ext>
                </a:extLst>
              </p:cNvPr>
              <p:cNvSpPr/>
              <p:nvPr/>
            </p:nvSpPr>
            <p:spPr>
              <a:xfrm>
                <a:off x="3533747" y="3708972"/>
                <a:ext cx="914400" cy="914400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DefaultView</a:t>
                </a:r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0982E90F-831F-F041-B339-777761D84CAB}"/>
                  </a:ext>
                </a:extLst>
              </p:cNvPr>
              <p:cNvSpPr/>
              <p:nvPr/>
            </p:nvSpPr>
            <p:spPr>
              <a:xfrm>
                <a:off x="2270590" y="4715840"/>
                <a:ext cx="2177558" cy="636997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DefaultVideoPlayer</a:t>
                </a:r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910153A6-34F1-E947-B715-CA74CFB92F65}"/>
                  </a:ext>
                </a:extLst>
              </p:cNvPr>
              <p:cNvSpPr/>
              <p:nvPr/>
            </p:nvSpPr>
            <p:spPr>
              <a:xfrm>
                <a:off x="2270589" y="2702104"/>
                <a:ext cx="2177558" cy="914400"/>
              </a:xfrm>
              <a:prstGeom prst="rect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DE" sz="1100" dirty="0"/>
                  <a:t>VideoPlayer</a:t>
                </a:r>
                <a:br>
                  <a:rPr lang="en-DE" sz="1100" dirty="0"/>
                </a:br>
                <a:r>
                  <a:rPr lang="en-DE" sz="1100" dirty="0"/>
                  <a:t>Interface</a:t>
                </a:r>
              </a:p>
            </p:txBody>
          </p:sp>
        </p:grp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BD92A3C-A865-6945-99B6-5FA2348A770B}"/>
                </a:ext>
              </a:extLst>
            </p:cNvPr>
            <p:cNvSpPr/>
            <p:nvPr/>
          </p:nvSpPr>
          <p:spPr>
            <a:xfrm>
              <a:off x="1387623" y="2465335"/>
              <a:ext cx="555410" cy="55541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/>
                <a:t>D</a:t>
              </a:r>
              <a:r>
                <a:rPr lang="en-DE" sz="1100" dirty="0"/>
                <a:t>ata</a:t>
              </a:r>
              <a:br>
                <a:rPr lang="en-DE" sz="1100" dirty="0"/>
              </a:br>
              <a:r>
                <a:rPr lang="en-DE" sz="1100" dirty="0"/>
                <a:t>test44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E3DF0C1D-E769-234E-8EBA-6103659FAC0C}"/>
              </a:ext>
            </a:extLst>
          </p:cNvPr>
          <p:cNvGrpSpPr/>
          <p:nvPr/>
        </p:nvGrpSpPr>
        <p:grpSpPr>
          <a:xfrm>
            <a:off x="2225145" y="1083421"/>
            <a:ext cx="2092078" cy="2370672"/>
            <a:chOff x="532548" y="3938480"/>
            <a:chExt cx="2092078" cy="2370672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03A1DBCE-2D8A-9B40-8BD2-79461A3E57CA}"/>
                </a:ext>
              </a:extLst>
            </p:cNvPr>
            <p:cNvGrpSpPr/>
            <p:nvPr/>
          </p:nvGrpSpPr>
          <p:grpSpPr>
            <a:xfrm>
              <a:off x="532548" y="3938480"/>
              <a:ext cx="2092078" cy="2370672"/>
              <a:chOff x="408540" y="752672"/>
              <a:chExt cx="2092078" cy="2370672"/>
            </a:xfrm>
          </p:grpSpPr>
          <p:grpSp>
            <p:nvGrpSpPr>
              <p:cNvPr id="68" name="Group 67">
                <a:extLst>
                  <a:ext uri="{FF2B5EF4-FFF2-40B4-BE49-F238E27FC236}">
                    <a16:creationId xmlns:a16="http://schemas.microsoft.com/office/drawing/2014/main" id="{5BB7DA15-BBA5-DE48-850A-2D55EA421561}"/>
                  </a:ext>
                </a:extLst>
              </p:cNvPr>
              <p:cNvGrpSpPr/>
              <p:nvPr/>
            </p:nvGrpSpPr>
            <p:grpSpPr>
              <a:xfrm>
                <a:off x="408540" y="752672"/>
                <a:ext cx="2092078" cy="2370672"/>
                <a:chOff x="1921833" y="2702104"/>
                <a:chExt cx="3444296" cy="3902960"/>
              </a:xfrm>
            </p:grpSpPr>
            <p:sp>
              <p:nvSpPr>
                <p:cNvPr id="70" name="Cube 69">
                  <a:extLst>
                    <a:ext uri="{FF2B5EF4-FFF2-40B4-BE49-F238E27FC236}">
                      <a16:creationId xmlns:a16="http://schemas.microsoft.com/office/drawing/2014/main" id="{D60640FB-8D2F-2B41-9C5A-9C37DA26C7CA}"/>
                    </a:ext>
                  </a:extLst>
                </p:cNvPr>
                <p:cNvSpPr/>
                <p:nvPr/>
              </p:nvSpPr>
              <p:spPr>
                <a:xfrm>
                  <a:off x="1921833" y="2979508"/>
                  <a:ext cx="3444296" cy="3625556"/>
                </a:xfrm>
                <a:prstGeom prst="cube">
                  <a:avLst>
                    <a:gd name="adj" fmla="val 5844"/>
                  </a:avLst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DE" sz="1100" dirty="0"/>
                </a:p>
              </p:txBody>
            </p:sp>
            <p:sp>
              <p:nvSpPr>
                <p:cNvPr id="71" name="Rectangle 70">
                  <a:extLst>
                    <a:ext uri="{FF2B5EF4-FFF2-40B4-BE49-F238E27FC236}">
                      <a16:creationId xmlns:a16="http://schemas.microsoft.com/office/drawing/2014/main" id="{A2901BDC-C237-8A4E-B96E-84C832B92734}"/>
                    </a:ext>
                  </a:extLst>
                </p:cNvPr>
                <p:cNvSpPr/>
                <p:nvPr/>
              </p:nvSpPr>
              <p:spPr>
                <a:xfrm>
                  <a:off x="2270589" y="3708972"/>
                  <a:ext cx="914400" cy="914400"/>
                </a:xfrm>
                <a:prstGeom prst="rect">
                  <a:avLst/>
                </a:prstGeom>
                <a:solidFill>
                  <a:schemeClr val="accent4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DE" sz="1100" dirty="0"/>
                    <a:t>Item</a:t>
                  </a:r>
                  <a:br>
                    <a:rPr lang="en-DE" sz="1100" dirty="0"/>
                  </a:br>
                  <a:r>
                    <a:rPr lang="en-DE" sz="1100" dirty="0"/>
                    <a:t>View</a:t>
                  </a:r>
                </a:p>
              </p:txBody>
            </p:sp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8D42F0CC-63FA-CF4A-901C-8C0BA6C56BB7}"/>
                    </a:ext>
                  </a:extLst>
                </p:cNvPr>
                <p:cNvSpPr/>
                <p:nvPr/>
              </p:nvSpPr>
              <p:spPr>
                <a:xfrm>
                  <a:off x="3533747" y="3708972"/>
                  <a:ext cx="914400" cy="914400"/>
                </a:xfrm>
                <a:prstGeom prst="rect">
                  <a:avLst/>
                </a:prstGeom>
                <a:solidFill>
                  <a:schemeClr val="accent4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DE" sz="1100" dirty="0"/>
                    <a:t>DefaultView</a:t>
                  </a:r>
                </a:p>
              </p:txBody>
            </p:sp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09B7A272-B41E-E846-B0C2-9F588F5FD5DB}"/>
                    </a:ext>
                  </a:extLst>
                </p:cNvPr>
                <p:cNvSpPr/>
                <p:nvPr/>
              </p:nvSpPr>
              <p:spPr>
                <a:xfrm>
                  <a:off x="2270590" y="4715840"/>
                  <a:ext cx="2177558" cy="636997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DE" sz="1100" dirty="0"/>
                    <a:t>DefaultVideoPlayer</a:t>
                  </a:r>
                </a:p>
              </p:txBody>
            </p:sp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id="{79077AA1-94EA-824B-915B-82856F5112A5}"/>
                    </a:ext>
                  </a:extLst>
                </p:cNvPr>
                <p:cNvSpPr/>
                <p:nvPr/>
              </p:nvSpPr>
              <p:spPr>
                <a:xfrm>
                  <a:off x="2270589" y="2702104"/>
                  <a:ext cx="2177558" cy="914400"/>
                </a:xfrm>
                <a:prstGeom prst="rect">
                  <a:avLst/>
                </a:prstGeom>
                <a:solidFill>
                  <a:schemeClr val="accent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DE" sz="1100" dirty="0"/>
                    <a:t>VideoPlayer</a:t>
                  </a:r>
                  <a:br>
                    <a:rPr lang="en-DE" sz="1100" dirty="0"/>
                  </a:br>
                  <a:r>
                    <a:rPr lang="en-DE" sz="1100" dirty="0"/>
                    <a:t>Interface</a:t>
                  </a:r>
                </a:p>
              </p:txBody>
            </p:sp>
          </p:grp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E7CE103B-16DF-D04B-9B0B-919A0FBB1E2C}"/>
                  </a:ext>
                </a:extLst>
              </p:cNvPr>
              <p:cNvSpPr/>
              <p:nvPr/>
            </p:nvSpPr>
            <p:spPr>
              <a:xfrm>
                <a:off x="1387623" y="2465335"/>
                <a:ext cx="555410" cy="555410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/>
                  <a:t>D</a:t>
                </a:r>
                <a:r>
                  <a:rPr lang="en-DE" sz="1100" dirty="0"/>
                  <a:t>ata</a:t>
                </a:r>
                <a:br>
                  <a:rPr lang="en-DE" sz="1100" dirty="0"/>
                </a:br>
                <a:r>
                  <a:rPr lang="en-DE" sz="1100" dirty="0"/>
                  <a:t>test44</a:t>
                </a:r>
                <a:br>
                  <a:rPr lang="en-DE" sz="1100" dirty="0"/>
                </a:br>
                <a:r>
                  <a:rPr lang="en-DE" sz="1100" dirty="0"/>
                  <a:t>cid</a:t>
                </a:r>
              </a:p>
            </p:txBody>
          </p:sp>
        </p:grp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8EA6A638-91AA-7642-9AC4-7DB3B3E20FBF}"/>
                </a:ext>
              </a:extLst>
            </p:cNvPr>
            <p:cNvSpPr/>
            <p:nvPr/>
          </p:nvSpPr>
          <p:spPr>
            <a:xfrm>
              <a:off x="1674412" y="4713176"/>
              <a:ext cx="615344" cy="235635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/>
                <a:t>videojs</a:t>
              </a:r>
              <a:endParaRPr lang="en-DE" sz="1100" dirty="0"/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6C526B0-70B1-4E41-8BBB-16FBDB5D28A7}"/>
              </a:ext>
            </a:extLst>
          </p:cNvPr>
          <p:cNvCxnSpPr>
            <a:cxnSpLocks/>
            <a:stCxn id="30" idx="3"/>
          </p:cNvCxnSpPr>
          <p:nvPr/>
        </p:nvCxnSpPr>
        <p:spPr>
          <a:xfrm flipH="1">
            <a:off x="1106244" y="2814436"/>
            <a:ext cx="27455" cy="3599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3C171C36-D3B2-9745-9A8F-136E6D98BF71}"/>
              </a:ext>
            </a:extLst>
          </p:cNvPr>
          <p:cNvCxnSpPr>
            <a:cxnSpLocks/>
            <a:stCxn id="70" idx="3"/>
          </p:cNvCxnSpPr>
          <p:nvPr/>
        </p:nvCxnSpPr>
        <p:spPr>
          <a:xfrm>
            <a:off x="3210053" y="3454093"/>
            <a:ext cx="12236" cy="3371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4E97D5A-679D-AC4C-ABE5-A2921ABE3593}"/>
              </a:ext>
            </a:extLst>
          </p:cNvPr>
          <p:cNvCxnSpPr>
            <a:cxnSpLocks/>
            <a:stCxn id="53" idx="3"/>
          </p:cNvCxnSpPr>
          <p:nvPr/>
        </p:nvCxnSpPr>
        <p:spPr>
          <a:xfrm>
            <a:off x="5200362" y="3491908"/>
            <a:ext cx="30415" cy="3371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714C263-5479-BD46-AA20-E1AB7C045F91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7153199" y="4816753"/>
            <a:ext cx="0" cy="2008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AEB19F04-3B5B-434C-8BCD-4D5D4F488615}"/>
              </a:ext>
            </a:extLst>
          </p:cNvPr>
          <p:cNvCxnSpPr>
            <a:cxnSpLocks/>
            <a:stCxn id="43" idx="3"/>
          </p:cNvCxnSpPr>
          <p:nvPr/>
        </p:nvCxnSpPr>
        <p:spPr>
          <a:xfrm>
            <a:off x="10067553" y="3866711"/>
            <a:ext cx="45587" cy="27109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5676412-40D2-964F-A10F-F59A8CFE913F}"/>
              </a:ext>
            </a:extLst>
          </p:cNvPr>
          <p:cNvCxnSpPr>
            <a:cxnSpLocks/>
          </p:cNvCxnSpPr>
          <p:nvPr/>
        </p:nvCxnSpPr>
        <p:spPr>
          <a:xfrm flipV="1">
            <a:off x="2170953" y="5040218"/>
            <a:ext cx="4982246" cy="405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066D1477-A71A-3242-9373-BE418D1B0E90}"/>
              </a:ext>
            </a:extLst>
          </p:cNvPr>
          <p:cNvSpPr/>
          <p:nvPr/>
        </p:nvSpPr>
        <p:spPr>
          <a:xfrm>
            <a:off x="1505924" y="4873263"/>
            <a:ext cx="1280384" cy="1669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>
                <a:solidFill>
                  <a:schemeClr val="tx1"/>
                </a:solidFill>
              </a:rPr>
              <a:t>setList()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E4C3AF9-CD72-F84E-ACD5-B427E9B0FD2C}"/>
              </a:ext>
            </a:extLst>
          </p:cNvPr>
          <p:cNvSpPr/>
          <p:nvPr/>
        </p:nvSpPr>
        <p:spPr>
          <a:xfrm>
            <a:off x="6486756" y="4130884"/>
            <a:ext cx="1322656" cy="5554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/>
              <a:t>D</a:t>
            </a:r>
            <a:r>
              <a:rPr lang="en-DE" sz="1100" dirty="0"/>
              <a:t>ata</a:t>
            </a:r>
          </a:p>
          <a:p>
            <a:r>
              <a:rPr lang="en-DE" sz="1100" dirty="0"/>
              <a:t>list</a:t>
            </a:r>
            <a:br>
              <a:rPr lang="en-DE" sz="1100" dirty="0"/>
            </a:br>
            <a:r>
              <a:rPr lang="en-DE" sz="1100" dirty="0"/>
              <a:t>currentComponent</a:t>
            </a:r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3A200CC9-E8B8-4C4A-A7A8-889FD2AA91D8}"/>
              </a:ext>
            </a:extLst>
          </p:cNvPr>
          <p:cNvCxnSpPr>
            <a:cxnSpLocks/>
          </p:cNvCxnSpPr>
          <p:nvPr/>
        </p:nvCxnSpPr>
        <p:spPr>
          <a:xfrm>
            <a:off x="1106244" y="3293549"/>
            <a:ext cx="11189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21F7E438-4939-E54F-8281-5D37D09893C7}"/>
              </a:ext>
            </a:extLst>
          </p:cNvPr>
          <p:cNvSpPr/>
          <p:nvPr/>
        </p:nvSpPr>
        <p:spPr>
          <a:xfrm>
            <a:off x="1195397" y="3089121"/>
            <a:ext cx="1280384" cy="1669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>
                <a:solidFill>
                  <a:schemeClr val="tx1"/>
                </a:solidFill>
              </a:rPr>
              <a:t>getInstance().init()</a:t>
            </a:r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5CBC20F6-73B1-E940-BE3E-1A2B70F88D8C}"/>
              </a:ext>
            </a:extLst>
          </p:cNvPr>
          <p:cNvCxnSpPr>
            <a:cxnSpLocks/>
          </p:cNvCxnSpPr>
          <p:nvPr/>
        </p:nvCxnSpPr>
        <p:spPr>
          <a:xfrm>
            <a:off x="1489867" y="3985709"/>
            <a:ext cx="17143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>
            <a:extLst>
              <a:ext uri="{FF2B5EF4-FFF2-40B4-BE49-F238E27FC236}">
                <a16:creationId xmlns:a16="http://schemas.microsoft.com/office/drawing/2014/main" id="{00A818FF-E778-F647-99D2-281850CE4104}"/>
              </a:ext>
            </a:extLst>
          </p:cNvPr>
          <p:cNvSpPr/>
          <p:nvPr/>
        </p:nvSpPr>
        <p:spPr>
          <a:xfrm>
            <a:off x="1478637" y="3772942"/>
            <a:ext cx="1280384" cy="1669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>
                <a:solidFill>
                  <a:schemeClr val="tx1"/>
                </a:solidFill>
              </a:rPr>
              <a:t>findAll()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7681EB86-082B-264A-A393-1DF0794D231F}"/>
              </a:ext>
            </a:extLst>
          </p:cNvPr>
          <p:cNvSpPr/>
          <p:nvPr/>
        </p:nvSpPr>
        <p:spPr>
          <a:xfrm>
            <a:off x="176263" y="3351494"/>
            <a:ext cx="1302374" cy="270191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100" dirty="0"/>
              <a:t>test44ViedoPlayer</a:t>
            </a:r>
            <a:br>
              <a:rPr lang="en-DE" sz="1100" dirty="0"/>
            </a:br>
            <a:endParaRPr lang="en-DE" sz="1100" dirty="0"/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BD4786BB-43E2-0D4E-8EE3-06E726BC1A89}"/>
              </a:ext>
            </a:extLst>
          </p:cNvPr>
          <p:cNvCxnSpPr>
            <a:cxnSpLocks/>
          </p:cNvCxnSpPr>
          <p:nvPr/>
        </p:nvCxnSpPr>
        <p:spPr>
          <a:xfrm flipH="1">
            <a:off x="1154643" y="3389309"/>
            <a:ext cx="1192540" cy="2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>
            <a:extLst>
              <a:ext uri="{FF2B5EF4-FFF2-40B4-BE49-F238E27FC236}">
                <a16:creationId xmlns:a16="http://schemas.microsoft.com/office/drawing/2014/main" id="{9B1546A6-35D7-DF4A-AAD9-F16312C06B33}"/>
              </a:ext>
            </a:extLst>
          </p:cNvPr>
          <p:cNvSpPr/>
          <p:nvPr/>
        </p:nvSpPr>
        <p:spPr>
          <a:xfrm>
            <a:off x="176263" y="3715518"/>
            <a:ext cx="1302374" cy="270191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100" dirty="0"/>
              <a:t>test44ViedoPlayer</a:t>
            </a:r>
            <a:br>
              <a:rPr lang="en-DE" sz="1100" dirty="0"/>
            </a:br>
            <a:endParaRPr lang="en-DE" sz="1100" dirty="0"/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4200E3B6-147C-1844-9383-C2644E0E02B4}"/>
              </a:ext>
            </a:extLst>
          </p:cNvPr>
          <p:cNvCxnSpPr>
            <a:cxnSpLocks/>
          </p:cNvCxnSpPr>
          <p:nvPr/>
        </p:nvCxnSpPr>
        <p:spPr>
          <a:xfrm flipH="1">
            <a:off x="1133699" y="4145609"/>
            <a:ext cx="20657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84">
            <a:extLst>
              <a:ext uri="{FF2B5EF4-FFF2-40B4-BE49-F238E27FC236}">
                <a16:creationId xmlns:a16="http://schemas.microsoft.com/office/drawing/2014/main" id="{330B5D9E-C0BB-E641-8507-D965B103927E}"/>
              </a:ext>
            </a:extLst>
          </p:cNvPr>
          <p:cNvSpPr/>
          <p:nvPr/>
        </p:nvSpPr>
        <p:spPr>
          <a:xfrm>
            <a:off x="167269" y="4173180"/>
            <a:ext cx="1302374" cy="270191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100" dirty="0"/>
              <a:t>listViedoPlayer[]</a:t>
            </a:r>
            <a:br>
              <a:rPr lang="en-DE" sz="1100" dirty="0"/>
            </a:br>
            <a:endParaRPr lang="en-DE" sz="1100" dirty="0"/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3CABCE9F-615A-1C41-9137-2B0276A66D64}"/>
              </a:ext>
            </a:extLst>
          </p:cNvPr>
          <p:cNvCxnSpPr>
            <a:cxnSpLocks/>
          </p:cNvCxnSpPr>
          <p:nvPr/>
        </p:nvCxnSpPr>
        <p:spPr>
          <a:xfrm>
            <a:off x="1106244" y="4678358"/>
            <a:ext cx="5168675" cy="79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F2CABC42-9243-154B-8AE5-8F6365B16D62}"/>
              </a:ext>
            </a:extLst>
          </p:cNvPr>
          <p:cNvSpPr/>
          <p:nvPr/>
        </p:nvSpPr>
        <p:spPr>
          <a:xfrm>
            <a:off x="1195397" y="4473930"/>
            <a:ext cx="1280384" cy="1669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>
                <a:solidFill>
                  <a:schemeClr val="tx1"/>
                </a:solidFill>
              </a:rPr>
              <a:t>getInstance().init()</a:t>
            </a:r>
          </a:p>
        </p:txBody>
      </p: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757D26FC-ACB4-B649-A664-4C4A711DDF09}"/>
              </a:ext>
            </a:extLst>
          </p:cNvPr>
          <p:cNvCxnSpPr>
            <a:cxnSpLocks/>
          </p:cNvCxnSpPr>
          <p:nvPr/>
        </p:nvCxnSpPr>
        <p:spPr>
          <a:xfrm flipH="1">
            <a:off x="1154643" y="4774118"/>
            <a:ext cx="1192540" cy="2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70252EB1-EAEA-2549-8F10-7BD235F76596}"/>
              </a:ext>
            </a:extLst>
          </p:cNvPr>
          <p:cNvSpPr/>
          <p:nvPr/>
        </p:nvSpPr>
        <p:spPr>
          <a:xfrm>
            <a:off x="187493" y="4823089"/>
            <a:ext cx="1302374" cy="270191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100" dirty="0"/>
              <a:t>od</a:t>
            </a:r>
            <a:br>
              <a:rPr lang="en-DE" sz="1100" dirty="0"/>
            </a:br>
            <a:endParaRPr lang="en-DE" sz="1100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883BF3B7-53A1-3F44-AE13-8789988E438A}"/>
              </a:ext>
            </a:extLst>
          </p:cNvPr>
          <p:cNvSpPr/>
          <p:nvPr/>
        </p:nvSpPr>
        <p:spPr>
          <a:xfrm>
            <a:off x="2330384" y="4829097"/>
            <a:ext cx="1302374" cy="270191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100" dirty="0"/>
              <a:t>listViedoPlayer[]</a:t>
            </a:r>
            <a:br>
              <a:rPr lang="en-DE" sz="1100" dirty="0"/>
            </a:br>
            <a:endParaRPr lang="en-DE" sz="1100" dirty="0"/>
          </a:p>
        </p:txBody>
      </p: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61B94E44-BF8D-AF4F-9961-65803241E74B}"/>
              </a:ext>
            </a:extLst>
          </p:cNvPr>
          <p:cNvCxnSpPr>
            <a:cxnSpLocks/>
          </p:cNvCxnSpPr>
          <p:nvPr/>
        </p:nvCxnSpPr>
        <p:spPr>
          <a:xfrm>
            <a:off x="2432601" y="5631046"/>
            <a:ext cx="7774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>
            <a:extLst>
              <a:ext uri="{FF2B5EF4-FFF2-40B4-BE49-F238E27FC236}">
                <a16:creationId xmlns:a16="http://schemas.microsoft.com/office/drawing/2014/main" id="{EAA46979-B3E4-BA4D-88B8-0F9CBA3390B5}"/>
              </a:ext>
            </a:extLst>
          </p:cNvPr>
          <p:cNvSpPr/>
          <p:nvPr/>
        </p:nvSpPr>
        <p:spPr>
          <a:xfrm>
            <a:off x="1767572" y="5423583"/>
            <a:ext cx="1280384" cy="1669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>
                <a:solidFill>
                  <a:schemeClr val="tx1"/>
                </a:solidFill>
              </a:rPr>
              <a:t>onClick()()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451E5049-A8A9-A24F-9EE2-977C6D1AD89E}"/>
              </a:ext>
            </a:extLst>
          </p:cNvPr>
          <p:cNvSpPr/>
          <p:nvPr/>
        </p:nvSpPr>
        <p:spPr>
          <a:xfrm>
            <a:off x="3285364" y="5812655"/>
            <a:ext cx="1280384" cy="1669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>
                <a:solidFill>
                  <a:schemeClr val="tx1"/>
                </a:solidFill>
              </a:rPr>
              <a:t>fire(selecte, me)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F930B5DA-D6FE-9E4F-990F-2EF420BCA4CD}"/>
              </a:ext>
            </a:extLst>
          </p:cNvPr>
          <p:cNvSpPr/>
          <p:nvPr/>
        </p:nvSpPr>
        <p:spPr>
          <a:xfrm>
            <a:off x="203550" y="6088899"/>
            <a:ext cx="1302374" cy="270191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100" dirty="0"/>
              <a:t>od</a:t>
            </a:r>
            <a:br>
              <a:rPr lang="en-DE" sz="1100" dirty="0"/>
            </a:br>
            <a:endParaRPr lang="en-DE" sz="1100" dirty="0"/>
          </a:p>
        </p:txBody>
      </p: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9F5740C5-4432-7F49-A486-3CFA9B82AD9A}"/>
              </a:ext>
            </a:extLst>
          </p:cNvPr>
          <p:cNvCxnSpPr>
            <a:cxnSpLocks/>
          </p:cNvCxnSpPr>
          <p:nvPr/>
        </p:nvCxnSpPr>
        <p:spPr>
          <a:xfrm flipH="1">
            <a:off x="1106244" y="6006244"/>
            <a:ext cx="244932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>
            <a:extLst>
              <a:ext uri="{FF2B5EF4-FFF2-40B4-BE49-F238E27FC236}">
                <a16:creationId xmlns:a16="http://schemas.microsoft.com/office/drawing/2014/main" id="{2AA03698-8F9C-1C40-A50A-D1AB57152041}"/>
              </a:ext>
            </a:extLst>
          </p:cNvPr>
          <p:cNvSpPr/>
          <p:nvPr/>
        </p:nvSpPr>
        <p:spPr>
          <a:xfrm>
            <a:off x="1209010" y="5802661"/>
            <a:ext cx="1577298" cy="2282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>
                <a:solidFill>
                  <a:schemeClr val="tx1"/>
                </a:solidFill>
              </a:rPr>
              <a:t>onSelect(selecte, me)</a:t>
            </a:r>
          </a:p>
        </p:txBody>
      </p: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250C0B67-4C63-FA4A-B143-179D1024B261}"/>
              </a:ext>
            </a:extLst>
          </p:cNvPr>
          <p:cNvCxnSpPr>
            <a:cxnSpLocks/>
          </p:cNvCxnSpPr>
          <p:nvPr/>
        </p:nvCxnSpPr>
        <p:spPr>
          <a:xfrm flipV="1">
            <a:off x="2179878" y="6409101"/>
            <a:ext cx="4982246" cy="405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>
            <a:extLst>
              <a:ext uri="{FF2B5EF4-FFF2-40B4-BE49-F238E27FC236}">
                <a16:creationId xmlns:a16="http://schemas.microsoft.com/office/drawing/2014/main" id="{118A1CAD-AC25-A64D-B53A-6ADE70A2C4DD}"/>
              </a:ext>
            </a:extLst>
          </p:cNvPr>
          <p:cNvSpPr/>
          <p:nvPr/>
        </p:nvSpPr>
        <p:spPr>
          <a:xfrm>
            <a:off x="1514849" y="6242146"/>
            <a:ext cx="1353436" cy="1855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S</a:t>
            </a:r>
            <a:r>
              <a:rPr lang="en-DE" sz="1100" dirty="0">
                <a:solidFill>
                  <a:schemeClr val="tx1"/>
                </a:solidFill>
              </a:rPr>
              <a:t>etComponent(me)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48669D0D-9B96-6941-BBDD-D04B1648A40F}"/>
              </a:ext>
            </a:extLst>
          </p:cNvPr>
          <p:cNvSpPr/>
          <p:nvPr/>
        </p:nvSpPr>
        <p:spPr>
          <a:xfrm>
            <a:off x="7229243" y="6299953"/>
            <a:ext cx="1798231" cy="5554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/>
              <a:t>D</a:t>
            </a:r>
            <a:r>
              <a:rPr lang="en-DE" sz="1100" dirty="0"/>
              <a:t>ata</a:t>
            </a:r>
          </a:p>
          <a:p>
            <a:r>
              <a:rPr lang="en-DE" sz="1100" dirty="0"/>
              <a:t>list</a:t>
            </a:r>
            <a:br>
              <a:rPr lang="en-DE" sz="1100" dirty="0"/>
            </a:br>
            <a:r>
              <a:rPr lang="en-DE" sz="1100" dirty="0"/>
              <a:t>currentComponent=me ”test44”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D9546115-B78C-F34B-84F8-A0F17553C23E}"/>
              </a:ext>
            </a:extLst>
          </p:cNvPr>
          <p:cNvSpPr/>
          <p:nvPr/>
        </p:nvSpPr>
        <p:spPr>
          <a:xfrm>
            <a:off x="7254003" y="4931336"/>
            <a:ext cx="1715446" cy="5554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/>
              <a:t>D</a:t>
            </a:r>
            <a:r>
              <a:rPr lang="en-DE" sz="1100" dirty="0"/>
              <a:t>ata</a:t>
            </a:r>
          </a:p>
          <a:p>
            <a:r>
              <a:rPr lang="en-GB" sz="1100" dirty="0"/>
              <a:t>L</a:t>
            </a:r>
            <a:r>
              <a:rPr lang="en-DE" sz="1100" dirty="0"/>
              <a:t>ist=listVideoPlayer[]</a:t>
            </a:r>
            <a:br>
              <a:rPr lang="en-DE" sz="1100" dirty="0"/>
            </a:br>
            <a:r>
              <a:rPr lang="en-DE" sz="1100" dirty="0"/>
              <a:t>currentComponent=null</a:t>
            </a:r>
          </a:p>
        </p:txBody>
      </p:sp>
    </p:spTree>
    <p:extLst>
      <p:ext uri="{BB962C8B-B14F-4D97-AF65-F5344CB8AC3E}">
        <p14:creationId xmlns:p14="http://schemas.microsoft.com/office/powerpoint/2010/main" val="786592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978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297</Words>
  <Application>Microsoft Macintosh PowerPoint</Application>
  <PresentationFormat>Widescreen</PresentationFormat>
  <Paragraphs>120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Marcel Donges</dc:creator>
  <cp:lastModifiedBy>Marcel Donges</cp:lastModifiedBy>
  <cp:revision>9</cp:revision>
  <dcterms:created xsi:type="dcterms:W3CDTF">2021-07-23T09:15:44Z</dcterms:created>
  <dcterms:modified xsi:type="dcterms:W3CDTF">2021-07-23T11:45:28Z</dcterms:modified>
</cp:coreProperties>
</file>