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48"/>
    <p:restoredTop sz="96327"/>
  </p:normalViewPr>
  <p:slideViewPr>
    <p:cSldViewPr snapToGrid="0" snapToObjects="1">
      <p:cViewPr>
        <p:scale>
          <a:sx n="170" d="100"/>
          <a:sy n="170" d="100"/>
        </p:scale>
        <p:origin x="-1560" y="-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8388F-03B5-D441-A02A-EC391DA80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DE9B9-E1D7-9F4F-AC4A-461C560C6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5158C-0FED-7546-AC19-78E5E35AD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3F9F6-F9D7-8341-825D-AE7D8257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2AB41-F421-7944-B90F-99097CFD4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512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27001-70A9-894E-A603-45DF695E0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B5A5AC-4433-6946-93E3-228E0D47C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15910-2710-714B-90EE-E087C620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8376B-4BEB-3542-8C0A-2434FA20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734FA-2618-064D-85F3-CF6E1939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7017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65125F-77F6-BA46-9411-A7BC83459E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6382-A263-484C-BC0D-7B276632F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98A56-E073-4F48-8436-D7CAF968A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E812B-8A21-234E-A99D-1833E3E1E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5D31C-A3BC-F54E-8FE1-7D287A711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9491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8B5DF-2A31-A143-AC1A-282F00A6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072C-83DE-9B47-8AC9-B561EF725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2C555-900D-D042-A468-A48110EF6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26A2C-FFF7-014E-B2F4-F6E41185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A36B3-3E8A-D04F-8337-3115999C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0521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D89C-B2A8-1A49-9B1E-180C9749C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70571-FCDA-F644-9125-DB975AE68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B1BDD-3B3B-B64A-A83B-ADDCBA18B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D288E-ACBD-1E45-B868-6F0F542C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E9607-1AF3-9E42-853F-0496DB42C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8956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795EF-A1B8-7947-9B36-D57E34EAC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C0925-78DB-DF45-B979-22DB8096F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78FF5-CED2-E146-8D01-B5E99E12D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53FEE-3528-8D4B-A10D-95026A130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F72FE-5419-0E48-A3A3-FBABD01E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3CB16-318F-0244-856A-EEB107B6B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79666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CDF72-1336-9C49-AD34-473D316E5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B5362-FFE2-FA4A-AA09-C53DF78D0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DFC313-57D8-4044-9DD7-E8262DA89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FCF7EC-7A16-5845-83BD-E7DCBC977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AF4203-CA7F-D049-84B9-D7C7DC2A04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FB7C04-F15F-5C46-A5E6-98D67374C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18163A-51D7-5D4D-9733-A17213F6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F9A0A-2BC8-A74E-8730-62BE826E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3299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F7DC-EC45-0D42-A5EF-97819039F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513B8A-BC29-7E45-867B-173BC929C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976D4A-1896-3646-AAA9-F5B400D2A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A29C13-840D-0F43-8D60-8FAA2205A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7456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BB8E40-C598-3B4C-8926-C9F718DD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D51CA3-B351-0946-BB3F-04E73EB96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35D862-5FE3-AB4D-81E0-7663D2F8A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5950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3872D-042E-B347-882E-226630A7B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44922-72E2-734C-92EA-63D946A77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4B207-00B6-D445-A260-4B58B6E24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3EDA8-4205-724B-AF79-E9D57EF0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13D24-5CEF-A44F-85F9-3690431F5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A8294-5C6B-6C42-A047-7A61CE15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971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A358A-6C63-8646-BF52-C0B9755F2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728559-9D79-3C44-AB2E-88694ACC8D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CA8358-AEC2-8746-B667-4F0D1EFAA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E10B3-B7E2-F64A-94BC-38C073581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D991A-A3D6-3E41-A6E4-B635B33A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C7C88-6F3B-D040-A23F-10F156BF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189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BABF00-B9B4-A845-A022-E140CCDF2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10D50A-4D07-564D-A14C-6E687BE80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45D84-098F-BE4D-B4AA-EAB991DC2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C9CB-DAEF-7E48-B965-4BA9DEBEB980}" type="datetimeFigureOut">
              <a:rPr lang="en-DE" smtClean="0"/>
              <a:t>03.02.21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148F4-4AF9-2245-967E-B0F45D8B83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BE1CF-AF5F-0548-89AA-87FFD9877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210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o-da.de:8082/EAMD.ucp/(fr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450185" y="3429000"/>
            <a:ext cx="98383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WODA.dev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572104" y="4158343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/var/dev/EAMD.ucp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572104" y="3118757"/>
            <a:ext cx="2218299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ONCE </a:t>
            </a:r>
            <a:r>
              <a:rPr lang="en-DE" dirty="0"/>
              <a:t>8080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102268" y="3118757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structr2.1.4</a:t>
            </a:r>
            <a:br>
              <a:rPr lang="en-DE" dirty="0"/>
            </a:br>
            <a:r>
              <a:rPr lang="en-DE" dirty="0"/>
              <a:t>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4158343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Plesk</a:t>
            </a:r>
            <a:r>
              <a:rPr lang="en-DE" dirty="0"/>
              <a:t>   (lec)</a:t>
            </a:r>
          </a:p>
          <a:p>
            <a:pPr algn="ctr"/>
            <a:r>
              <a:rPr lang="en-DE" dirty="0"/>
              <a:t>80 </a:t>
            </a:r>
          </a:p>
        </p:txBody>
      </p:sp>
    </p:spTree>
    <p:extLst>
      <p:ext uri="{BB962C8B-B14F-4D97-AF65-F5344CB8AC3E}">
        <p14:creationId xmlns:p14="http://schemas.microsoft.com/office/powerpoint/2010/main" val="2216722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804672" y="3535681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MyUcpComponent</a:t>
            </a:r>
            <a:endParaRPr lang="en-US" sz="1000" dirty="0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14F85946-7C32-4552-A18A-A5378FADE7B3}"/>
              </a:ext>
            </a:extLst>
          </p:cNvPr>
          <p:cNvSpPr/>
          <p:nvPr/>
        </p:nvSpPr>
        <p:spPr>
          <a:xfrm>
            <a:off x="1438097" y="492556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75C4345A-C70D-483F-833E-DC53BEC5C52A}"/>
              </a:ext>
            </a:extLst>
          </p:cNvPr>
          <p:cNvSpPr/>
          <p:nvPr/>
        </p:nvSpPr>
        <p:spPr>
          <a:xfrm>
            <a:off x="1917667" y="518160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model&gt;:</a:t>
            </a:r>
            <a:r>
              <a:rPr lang="en-US" sz="1000" dirty="0" err="1"/>
              <a:t>JSONObject</a:t>
            </a:r>
            <a:endParaRPr lang="en-US" sz="1000" dirty="0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5B7EB597-CF92-4B74-B3B0-8581E17BFFAB}"/>
              </a:ext>
            </a:extLst>
          </p:cNvPr>
          <p:cNvSpPr/>
          <p:nvPr/>
        </p:nvSpPr>
        <p:spPr>
          <a:xfrm>
            <a:off x="2491727" y="5437631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44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H="1" flipV="1">
            <a:off x="804672" y="2173224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el 13">
            <a:extLst>
              <a:ext uri="{FF2B5EF4-FFF2-40B4-BE49-F238E27FC236}">
                <a16:creationId xmlns:a16="http://schemas.microsoft.com/office/drawing/2014/main" id="{80DDEAF2-C6CD-425B-85F2-68A37FBDB35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better: the model is a JSON object … </a:t>
            </a: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9" idx="2"/>
            <a:endCxn id="5" idx="3"/>
          </p:cNvCxnSpPr>
          <p:nvPr/>
        </p:nvCxnSpPr>
        <p:spPr>
          <a:xfrm flipH="1">
            <a:off x="2432304" y="1197864"/>
            <a:ext cx="3764280" cy="975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2432304" y="2173224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265D506B-24D2-41A2-B406-994844465785}"/>
              </a:ext>
            </a:extLst>
          </p:cNvPr>
          <p:cNvSpPr/>
          <p:nvPr/>
        </p:nvSpPr>
        <p:spPr>
          <a:xfrm>
            <a:off x="3695713" y="1207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modelChnaged</a:t>
            </a:r>
            <a:endParaRPr lang="en-US" sz="1000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F3C3BC77-154C-4DC8-8BB0-02B5F552395E}"/>
              </a:ext>
            </a:extLst>
          </p:cNvPr>
          <p:cNvSpPr/>
          <p:nvPr/>
        </p:nvSpPr>
        <p:spPr>
          <a:xfrm>
            <a:off x="3695713" y="14615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updateAllViews</a:t>
            </a:r>
            <a:endParaRPr lang="en-US" sz="1000" dirty="0"/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1E90221B-8951-4266-BCBD-80137F5F8241}"/>
              </a:ext>
            </a:extLst>
          </p:cNvPr>
          <p:cNvSpPr/>
          <p:nvPr/>
        </p:nvSpPr>
        <p:spPr>
          <a:xfrm>
            <a:off x="5061191" y="498255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</a:t>
            </a: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E361333C-B665-41A3-8973-7875E5792388}"/>
              </a:ext>
            </a:extLst>
          </p:cNvPr>
          <p:cNvSpPr/>
          <p:nvPr/>
        </p:nvSpPr>
        <p:spPr>
          <a:xfrm>
            <a:off x="4817729" y="4717381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maintainDomElement</a:t>
            </a:r>
            <a:endParaRPr lang="en-US" sz="1000" dirty="0"/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C84A12F8-3807-4B92-8A88-BAC01C74DFC9}"/>
              </a:ext>
            </a:extLst>
          </p:cNvPr>
          <p:cNvSpPr/>
          <p:nvPr/>
        </p:nvSpPr>
        <p:spPr>
          <a:xfrm>
            <a:off x="5061191" y="523858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endParaRPr lang="en-US" sz="1000" dirty="0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942FA998-8450-4B23-ACF6-00B9B7E1B013}"/>
              </a:ext>
            </a:extLst>
          </p:cNvPr>
          <p:cNvSpPr/>
          <p:nvPr/>
        </p:nvSpPr>
        <p:spPr>
          <a:xfrm>
            <a:off x="5061191" y="550284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maintainContainment</a:t>
            </a:r>
            <a:endParaRPr lang="en-US" sz="1000" dirty="0"/>
          </a:p>
        </p:txBody>
      </p: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55" idx="3"/>
            <a:endCxn id="57" idx="0"/>
          </p:cNvCxnSpPr>
          <p:nvPr/>
        </p:nvCxnSpPr>
        <p:spPr>
          <a:xfrm>
            <a:off x="5323345" y="1589532"/>
            <a:ext cx="308200" cy="312784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368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31" idx="3"/>
            <a:endCxn id="7" idx="2"/>
          </p:cNvCxnSpPr>
          <p:nvPr/>
        </p:nvCxnSpPr>
        <p:spPr>
          <a:xfrm flipV="1">
            <a:off x="3125711" y="2301240"/>
            <a:ext cx="993648" cy="140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498079" y="231343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804672" y="3535681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0DAC7CE9-E045-47C6-A761-5521CE4A7DB2}"/>
              </a:ext>
            </a:extLst>
          </p:cNvPr>
          <p:cNvCxnSpPr>
            <a:cxnSpLocks/>
            <a:stCxn id="6" idx="3"/>
            <a:endCxn id="7" idx="2"/>
          </p:cNvCxnSpPr>
          <p:nvPr/>
        </p:nvCxnSpPr>
        <p:spPr>
          <a:xfrm flipV="1">
            <a:off x="2822448" y="2301240"/>
            <a:ext cx="1296911" cy="509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6F9B47A8-2ABB-4537-A305-0594B05E81C8}"/>
              </a:ext>
            </a:extLst>
          </p:cNvPr>
          <p:cNvSpPr/>
          <p:nvPr/>
        </p:nvSpPr>
        <p:spPr>
          <a:xfrm>
            <a:off x="10365018" y="203947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MyDetailsView</a:t>
            </a:r>
            <a:endParaRPr lang="en-US" sz="1000" dirty="0"/>
          </a:p>
        </p:txBody>
      </p:sp>
      <p:sp>
        <p:nvSpPr>
          <p:cNvPr id="27" name="Titel 13">
            <a:extLst>
              <a:ext uri="{FF2B5EF4-FFF2-40B4-BE49-F238E27FC236}">
                <a16:creationId xmlns:a16="http://schemas.microsoft.com/office/drawing/2014/main" id="{A67A0BD4-EDEE-4DAB-9D0A-3FE422AA544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best: no separate </a:t>
            </a:r>
            <a:r>
              <a:rPr lang="en-US" dirty="0" err="1"/>
              <a:t>ManagedProperties</a:t>
            </a:r>
            <a:r>
              <a:rPr lang="en-US" dirty="0"/>
              <a:t> but enhanced Component</a:t>
            </a:r>
          </a:p>
        </p:txBody>
      </p:sp>
    </p:spTree>
    <p:extLst>
      <p:ext uri="{BB962C8B-B14F-4D97-AF65-F5344CB8AC3E}">
        <p14:creationId xmlns:p14="http://schemas.microsoft.com/office/powerpoint/2010/main" val="2418014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804672" y="3535681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910662B2-B7BE-407C-87D7-8BD4D09C604D}"/>
              </a:ext>
            </a:extLst>
          </p:cNvPr>
          <p:cNvCxnSpPr>
            <a:cxnSpLocks/>
            <a:stCxn id="35" idx="1"/>
            <a:endCxn id="34" idx="3"/>
          </p:cNvCxnSpPr>
          <p:nvPr/>
        </p:nvCxnSpPr>
        <p:spPr>
          <a:xfrm flipH="1">
            <a:off x="5937616" y="6248401"/>
            <a:ext cx="828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9844065E-215D-4613-B6D2-D4FA928E431C}"/>
              </a:ext>
            </a:extLst>
          </p:cNvPr>
          <p:cNvCxnSpPr>
            <a:cxnSpLocks/>
            <a:endCxn id="8" idx="3"/>
          </p:cNvCxnSpPr>
          <p:nvPr/>
        </p:nvCxnSpPr>
        <p:spPr>
          <a:xfrm flipH="1" flipV="1">
            <a:off x="4933175" y="1078992"/>
            <a:ext cx="449594" cy="2001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64DDA4E7-E61D-4417-A17D-29523981AC68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 flipV="1">
            <a:off x="4933175" y="1069848"/>
            <a:ext cx="449593" cy="9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hteck 29">
            <a:extLst>
              <a:ext uri="{FF2B5EF4-FFF2-40B4-BE49-F238E27FC236}">
                <a16:creationId xmlns:a16="http://schemas.microsoft.com/office/drawing/2014/main" id="{BC5B61EB-1C9E-44F9-B77C-BAF049410D71}"/>
              </a:ext>
            </a:extLst>
          </p:cNvPr>
          <p:cNvSpPr/>
          <p:nvPr/>
        </p:nvSpPr>
        <p:spPr>
          <a:xfrm>
            <a:off x="5570990" y="162803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render()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6D9B8572-91E3-424B-AF73-051733C0AA97}"/>
              </a:ext>
            </a:extLst>
          </p:cNvPr>
          <p:cNvSpPr/>
          <p:nvPr/>
        </p:nvSpPr>
        <p:spPr>
          <a:xfrm>
            <a:off x="3755136" y="5864353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Redux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A58F9FAF-88E1-481C-A73C-8CD26B16630F}"/>
              </a:ext>
            </a:extLst>
          </p:cNvPr>
          <p:cNvSpPr/>
          <p:nvPr/>
        </p:nvSpPr>
        <p:spPr>
          <a:xfrm>
            <a:off x="4309984" y="6120385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Store event[]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E219A363-40A7-4A3C-9D99-E89E98386FBA}"/>
              </a:ext>
            </a:extLst>
          </p:cNvPr>
          <p:cNvSpPr/>
          <p:nvPr/>
        </p:nvSpPr>
        <p:spPr>
          <a:xfrm>
            <a:off x="6766393" y="612038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events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282F8981-AC79-4A2D-938D-81B27E6ECBBC}"/>
              </a:ext>
            </a:extLst>
          </p:cNvPr>
          <p:cNvSpPr/>
          <p:nvPr/>
        </p:nvSpPr>
        <p:spPr>
          <a:xfrm>
            <a:off x="3770571" y="4669535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React Component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CD78BB5F-C519-4DA7-B10E-9EBF7A8BC537}"/>
              </a:ext>
            </a:extLst>
          </p:cNvPr>
          <p:cNvSpPr/>
          <p:nvPr/>
        </p:nvSpPr>
        <p:spPr>
          <a:xfrm>
            <a:off x="4132544" y="492534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81A1FDE0-03F9-4E46-AE48-A39A69684ACB}"/>
              </a:ext>
            </a:extLst>
          </p:cNvPr>
          <p:cNvCxnSpPr>
            <a:cxnSpLocks/>
          </p:cNvCxnSpPr>
          <p:nvPr/>
        </p:nvCxnSpPr>
        <p:spPr>
          <a:xfrm flipV="1">
            <a:off x="5558098" y="5181375"/>
            <a:ext cx="1" cy="970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hteck 39">
            <a:extLst>
              <a:ext uri="{FF2B5EF4-FFF2-40B4-BE49-F238E27FC236}">
                <a16:creationId xmlns:a16="http://schemas.microsoft.com/office/drawing/2014/main" id="{3DBA184F-E1C3-4C0E-9D00-4F6CF47307D5}"/>
              </a:ext>
            </a:extLst>
          </p:cNvPr>
          <p:cNvSpPr/>
          <p:nvPr/>
        </p:nvSpPr>
        <p:spPr>
          <a:xfrm>
            <a:off x="7630795" y="455411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DOM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C2A3914B-AE11-48E8-A550-F5030A6E18B2}"/>
              </a:ext>
            </a:extLst>
          </p:cNvPr>
          <p:cNvSpPr/>
          <p:nvPr/>
        </p:nvSpPr>
        <p:spPr>
          <a:xfrm>
            <a:off x="8534037" y="481015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Input</a:t>
            </a:r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2E0A945A-0DED-4BC8-9ABC-D98CF93C2692}"/>
              </a:ext>
            </a:extLst>
          </p:cNvPr>
          <p:cNvCxnSpPr>
            <a:cxnSpLocks/>
            <a:stCxn id="41" idx="2"/>
            <a:endCxn id="35" idx="3"/>
          </p:cNvCxnSpPr>
          <p:nvPr/>
        </p:nvCxnSpPr>
        <p:spPr>
          <a:xfrm flipH="1">
            <a:off x="8394025" y="5066182"/>
            <a:ext cx="953828" cy="1182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32B516C3-F4E6-4C58-947B-70D37DD97F09}"/>
              </a:ext>
            </a:extLst>
          </p:cNvPr>
          <p:cNvCxnSpPr>
            <a:cxnSpLocks/>
          </p:cNvCxnSpPr>
          <p:nvPr/>
        </p:nvCxnSpPr>
        <p:spPr>
          <a:xfrm flipV="1">
            <a:off x="5680688" y="4023038"/>
            <a:ext cx="1" cy="970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>
            <a:extLst>
              <a:ext uri="{FF2B5EF4-FFF2-40B4-BE49-F238E27FC236}">
                <a16:creationId xmlns:a16="http://schemas.microsoft.com/office/drawing/2014/main" id="{202CD300-EE66-4EE8-B3E7-8046A6E42902}"/>
              </a:ext>
            </a:extLst>
          </p:cNvPr>
          <p:cNvSpPr/>
          <p:nvPr/>
        </p:nvSpPr>
        <p:spPr>
          <a:xfrm>
            <a:off x="5538188" y="377059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Store event[]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4B578E65-DC4E-4223-A51D-52412B179D89}"/>
              </a:ext>
            </a:extLst>
          </p:cNvPr>
          <p:cNvSpPr/>
          <p:nvPr/>
        </p:nvSpPr>
        <p:spPr>
          <a:xfrm>
            <a:off x="8534037" y="377059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Store event[]</a:t>
            </a:r>
          </a:p>
        </p:txBody>
      </p:sp>
      <p:cxnSp>
        <p:nvCxnSpPr>
          <p:cNvPr id="48" name="Gerade Verbindung mit Pfeil 47">
            <a:extLst>
              <a:ext uri="{FF2B5EF4-FFF2-40B4-BE49-F238E27FC236}">
                <a16:creationId xmlns:a16="http://schemas.microsoft.com/office/drawing/2014/main" id="{ABC771A9-166A-4E6C-8E7C-3F3EAD416DF6}"/>
              </a:ext>
            </a:extLst>
          </p:cNvPr>
          <p:cNvCxnSpPr>
            <a:cxnSpLocks/>
            <a:stCxn id="47" idx="2"/>
            <a:endCxn id="41" idx="0"/>
          </p:cNvCxnSpPr>
          <p:nvPr/>
        </p:nvCxnSpPr>
        <p:spPr>
          <a:xfrm>
            <a:off x="9347853" y="4026626"/>
            <a:ext cx="0" cy="783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C3A8661C-0E91-49AC-A76D-D5610477F772}"/>
              </a:ext>
            </a:extLst>
          </p:cNvPr>
          <p:cNvCxnSpPr>
            <a:cxnSpLocks/>
            <a:stCxn id="46" idx="3"/>
            <a:endCxn id="47" idx="1"/>
          </p:cNvCxnSpPr>
          <p:nvPr/>
        </p:nvCxnSpPr>
        <p:spPr>
          <a:xfrm>
            <a:off x="7165820" y="3898610"/>
            <a:ext cx="13682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hteck 61">
            <a:extLst>
              <a:ext uri="{FF2B5EF4-FFF2-40B4-BE49-F238E27FC236}">
                <a16:creationId xmlns:a16="http://schemas.microsoft.com/office/drawing/2014/main" id="{BE2C5128-8207-445E-BBE3-ED8156B6CF1A}"/>
              </a:ext>
            </a:extLst>
          </p:cNvPr>
          <p:cNvSpPr/>
          <p:nvPr/>
        </p:nvSpPr>
        <p:spPr>
          <a:xfrm>
            <a:off x="5570990" y="205271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CA5DF18-A45E-4F76-8FFD-ABABA25BBB9D}"/>
              </a:ext>
            </a:extLst>
          </p:cNvPr>
          <p:cNvCxnSpPr>
            <a:cxnSpLocks/>
            <a:stCxn id="62" idx="1"/>
            <a:endCxn id="7" idx="3"/>
          </p:cNvCxnSpPr>
          <p:nvPr/>
        </p:nvCxnSpPr>
        <p:spPr>
          <a:xfrm flipH="1" flipV="1">
            <a:off x="4933175" y="2173224"/>
            <a:ext cx="637815" cy="75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itel 13">
            <a:extLst>
              <a:ext uri="{FF2B5EF4-FFF2-40B4-BE49-F238E27FC236}">
                <a16:creationId xmlns:a16="http://schemas.microsoft.com/office/drawing/2014/main" id="{9BF63C0D-C7B6-4011-BF6F-52581824A06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Comparison with react</a:t>
            </a:r>
          </a:p>
        </p:txBody>
      </p:sp>
    </p:spTree>
    <p:extLst>
      <p:ext uri="{BB962C8B-B14F-4D97-AF65-F5344CB8AC3E}">
        <p14:creationId xmlns:p14="http://schemas.microsoft.com/office/powerpoint/2010/main" val="3319384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31" idx="3"/>
            <a:endCxn id="7" idx="2"/>
          </p:cNvCxnSpPr>
          <p:nvPr/>
        </p:nvCxnSpPr>
        <p:spPr>
          <a:xfrm flipV="1">
            <a:off x="3125711" y="2301240"/>
            <a:ext cx="993648" cy="140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498079" y="231343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677911" y="4202045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0DAC7CE9-E045-47C6-A761-5521CE4A7DB2}"/>
              </a:ext>
            </a:extLst>
          </p:cNvPr>
          <p:cNvCxnSpPr>
            <a:cxnSpLocks/>
            <a:stCxn id="6" idx="3"/>
            <a:endCxn id="7" idx="2"/>
          </p:cNvCxnSpPr>
          <p:nvPr/>
        </p:nvCxnSpPr>
        <p:spPr>
          <a:xfrm flipV="1">
            <a:off x="2822448" y="2301240"/>
            <a:ext cx="1296911" cy="509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6F9B47A8-2ABB-4537-A305-0594B05E81C8}"/>
              </a:ext>
            </a:extLst>
          </p:cNvPr>
          <p:cNvSpPr/>
          <p:nvPr/>
        </p:nvSpPr>
        <p:spPr>
          <a:xfrm>
            <a:off x="10365018" y="203947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MyDetailsView</a:t>
            </a:r>
            <a:endParaRPr lang="en-US" sz="1000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284CD0B1-943E-4F88-9832-EE5BA9B5B7B8}"/>
              </a:ext>
            </a:extLst>
          </p:cNvPr>
          <p:cNvSpPr/>
          <p:nvPr/>
        </p:nvSpPr>
        <p:spPr>
          <a:xfrm>
            <a:off x="2055107" y="445807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endParaRPr lang="en-US" sz="1000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C5D70D94-89CF-4BBF-A4FD-D2057A291A25}"/>
              </a:ext>
            </a:extLst>
          </p:cNvPr>
          <p:cNvSpPr/>
          <p:nvPr/>
        </p:nvSpPr>
        <p:spPr>
          <a:xfrm>
            <a:off x="2334923" y="471410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this.documentElement</a:t>
            </a:r>
            <a:endParaRPr lang="en-US" sz="1000" dirty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DEC0561B-4158-4791-94B7-184E6EF1FDF3}"/>
              </a:ext>
            </a:extLst>
          </p:cNvPr>
          <p:cNvSpPr/>
          <p:nvPr/>
        </p:nvSpPr>
        <p:spPr>
          <a:xfrm>
            <a:off x="2055107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Update()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DAF87277-15C3-46EA-9A02-6E65DA7382D5}"/>
              </a:ext>
            </a:extLst>
          </p:cNvPr>
          <p:cNvSpPr/>
          <p:nvPr/>
        </p:nvSpPr>
        <p:spPr>
          <a:xfrm>
            <a:off x="7318248" y="523758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14380023-250C-4A47-B9B1-5DE3D1C5664E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3962555" y="4842125"/>
            <a:ext cx="855174" cy="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54A37E18-2F75-4047-89E0-3AEC3ED03E89}"/>
              </a:ext>
            </a:extLst>
          </p:cNvPr>
          <p:cNvSpPr/>
          <p:nvPr/>
        </p:nvSpPr>
        <p:spPr>
          <a:xfrm>
            <a:off x="1610477" y="4458077"/>
            <a:ext cx="256032" cy="256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38CB6908-E885-4C7A-9102-673A35A98352}"/>
              </a:ext>
            </a:extLst>
          </p:cNvPr>
          <p:cNvSpPr/>
          <p:nvPr/>
        </p:nvSpPr>
        <p:spPr>
          <a:xfrm>
            <a:off x="2194337" y="4789609"/>
            <a:ext cx="256032" cy="256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2E2C2DDF-9B82-4E7A-A3C2-FB070826B1CF}"/>
              </a:ext>
            </a:extLst>
          </p:cNvPr>
          <p:cNvSpPr/>
          <p:nvPr/>
        </p:nvSpPr>
        <p:spPr>
          <a:xfrm>
            <a:off x="5061191" y="498255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</a:t>
            </a: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E2D4FFB0-2493-410F-AD49-75F0FA8D71CC}"/>
              </a:ext>
            </a:extLst>
          </p:cNvPr>
          <p:cNvSpPr/>
          <p:nvPr/>
        </p:nvSpPr>
        <p:spPr>
          <a:xfrm>
            <a:off x="4817729" y="4717381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maintainDomElement</a:t>
            </a:r>
            <a:endParaRPr lang="en-US" sz="1000" dirty="0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8FF2091E-5B00-4220-B62D-AEBCD297A722}"/>
              </a:ext>
            </a:extLst>
          </p:cNvPr>
          <p:cNvSpPr/>
          <p:nvPr/>
        </p:nvSpPr>
        <p:spPr>
          <a:xfrm>
            <a:off x="5061191" y="523858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endParaRPr lang="en-US" sz="1000" dirty="0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A840993E-0788-4EEE-A523-C0003C862B43}"/>
              </a:ext>
            </a:extLst>
          </p:cNvPr>
          <p:cNvSpPr/>
          <p:nvPr/>
        </p:nvSpPr>
        <p:spPr>
          <a:xfrm>
            <a:off x="5061191" y="550284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maintainContainment</a:t>
            </a:r>
            <a:endParaRPr lang="en-US" sz="1000" dirty="0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2E3C2581-B15B-46D5-9721-1B4FA206FC74}"/>
              </a:ext>
            </a:extLst>
          </p:cNvPr>
          <p:cNvSpPr/>
          <p:nvPr/>
        </p:nvSpPr>
        <p:spPr>
          <a:xfrm>
            <a:off x="4689713" y="4605051"/>
            <a:ext cx="256032" cy="256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6" name="Titel 13">
            <a:extLst>
              <a:ext uri="{FF2B5EF4-FFF2-40B4-BE49-F238E27FC236}">
                <a16:creationId xmlns:a16="http://schemas.microsoft.com/office/drawing/2014/main" id="{D6241427-6790-4D83-9837-E51B4E69E0A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best: rendering only once</a:t>
            </a:r>
          </a:p>
        </p:txBody>
      </p:sp>
    </p:spTree>
    <p:extLst>
      <p:ext uri="{BB962C8B-B14F-4D97-AF65-F5344CB8AC3E}">
        <p14:creationId xmlns:p14="http://schemas.microsoft.com/office/powerpoint/2010/main" val="178952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74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181785" y="22997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181785" y="268224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FF73B99B-DA2B-471A-8597-39BCB717271B}"/>
              </a:ext>
            </a:extLst>
          </p:cNvPr>
          <p:cNvCxnSpPr>
            <a:cxnSpLocks/>
            <a:stCxn id="5" idx="1"/>
            <a:endCxn id="39" idx="1"/>
          </p:cNvCxnSpPr>
          <p:nvPr/>
        </p:nvCxnSpPr>
        <p:spPr>
          <a:xfrm rot="10800000" flipH="1" flipV="1">
            <a:off x="804671" y="2173224"/>
            <a:ext cx="377113" cy="637032"/>
          </a:xfrm>
          <a:prstGeom prst="bentConnector3">
            <a:avLst>
              <a:gd name="adj1" fmla="val -60618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>
            <a:extLst>
              <a:ext uri="{FF2B5EF4-FFF2-40B4-BE49-F238E27FC236}">
                <a16:creationId xmlns:a16="http://schemas.microsoft.com/office/drawing/2014/main" id="{7E13284D-1D9F-4AE0-813D-0065FDBEBE23}"/>
              </a:ext>
            </a:extLst>
          </p:cNvPr>
          <p:cNvSpPr/>
          <p:nvPr/>
        </p:nvSpPr>
        <p:spPr>
          <a:xfrm>
            <a:off x="1194816" y="4174237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3AB7692-72D1-42F4-8DE1-FC870DA77005}"/>
              </a:ext>
            </a:extLst>
          </p:cNvPr>
          <p:cNvSpPr/>
          <p:nvPr/>
        </p:nvSpPr>
        <p:spPr>
          <a:xfrm>
            <a:off x="1995601" y="44287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2055107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C7A2905-686B-4462-973F-13B77B762463}"/>
              </a:ext>
            </a:extLst>
          </p:cNvPr>
          <p:cNvSpPr/>
          <p:nvPr/>
        </p:nvSpPr>
        <p:spPr>
          <a:xfrm>
            <a:off x="4933175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B889794-850E-4C57-8561-686CDA01968A}"/>
              </a:ext>
            </a:extLst>
          </p:cNvPr>
          <p:cNvSpPr/>
          <p:nvPr/>
        </p:nvSpPr>
        <p:spPr>
          <a:xfrm>
            <a:off x="4119359" y="53949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4933175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964A7ADE-6A4D-4885-87DD-AC5E6DB8F791}"/>
              </a:ext>
            </a:extLst>
          </p:cNvPr>
          <p:cNvSpPr/>
          <p:nvPr/>
        </p:nvSpPr>
        <p:spPr>
          <a:xfrm>
            <a:off x="6209615" y="4174237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EEF7C442-43E0-41AE-82A8-743036ED8F59}"/>
              </a:ext>
            </a:extLst>
          </p:cNvPr>
          <p:cNvSpPr/>
          <p:nvPr/>
        </p:nvSpPr>
        <p:spPr>
          <a:xfrm>
            <a:off x="7010400" y="4428746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model:StructrObject</a:t>
            </a:r>
            <a:r>
              <a:rPr lang="en-US" sz="1000" dirty="0"/>
              <a:t> Race</a:t>
            </a:r>
          </a:p>
        </p:txBody>
      </p:sp>
    </p:spTree>
    <p:extLst>
      <p:ext uri="{BB962C8B-B14F-4D97-AF65-F5344CB8AC3E}">
        <p14:creationId xmlns:p14="http://schemas.microsoft.com/office/powerpoint/2010/main" val="3545947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TabPanel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44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H="1" flipV="1">
            <a:off x="804672" y="2173224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el 13">
            <a:extLst>
              <a:ext uri="{FF2B5EF4-FFF2-40B4-BE49-F238E27FC236}">
                <a16:creationId xmlns:a16="http://schemas.microsoft.com/office/drawing/2014/main" id="{80DDEAF2-C6CD-425B-85F2-68A37FBDB35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better: the model is a JSON object … </a:t>
            </a: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9" idx="2"/>
            <a:endCxn id="5" idx="3"/>
          </p:cNvCxnSpPr>
          <p:nvPr/>
        </p:nvCxnSpPr>
        <p:spPr>
          <a:xfrm flipH="1">
            <a:off x="2432304" y="1197864"/>
            <a:ext cx="3764280" cy="975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2432304" y="2173224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265D506B-24D2-41A2-B406-994844465785}"/>
              </a:ext>
            </a:extLst>
          </p:cNvPr>
          <p:cNvSpPr/>
          <p:nvPr/>
        </p:nvSpPr>
        <p:spPr>
          <a:xfrm>
            <a:off x="3695713" y="1207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modelChnaged</a:t>
            </a:r>
            <a:endParaRPr lang="en-US" sz="1000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F3C3BC77-154C-4DC8-8BB0-02B5F552395E}"/>
              </a:ext>
            </a:extLst>
          </p:cNvPr>
          <p:cNvSpPr/>
          <p:nvPr/>
        </p:nvSpPr>
        <p:spPr>
          <a:xfrm>
            <a:off x="3695713" y="14615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updateAllViews</a:t>
            </a:r>
            <a:endParaRPr lang="en-US" sz="1000" dirty="0"/>
          </a:p>
        </p:txBody>
      </p: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84" idx="2"/>
            <a:endCxn id="70" idx="0"/>
          </p:cNvCxnSpPr>
          <p:nvPr/>
        </p:nvCxnSpPr>
        <p:spPr>
          <a:xfrm rot="5400000">
            <a:off x="7403369" y="3166506"/>
            <a:ext cx="2273219" cy="10718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34" idx="1"/>
            <a:endCxn id="7" idx="3"/>
          </p:cNvCxnSpPr>
          <p:nvPr/>
        </p:nvCxnSpPr>
        <p:spPr>
          <a:xfrm flipH="1">
            <a:off x="4933175" y="2173224"/>
            <a:ext cx="30708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11" idx="2"/>
            <a:endCxn id="7" idx="3"/>
          </p:cNvCxnSpPr>
          <p:nvPr/>
        </p:nvCxnSpPr>
        <p:spPr>
          <a:xfrm flipH="1">
            <a:off x="4933175" y="1542288"/>
            <a:ext cx="3884689" cy="630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31" idx="2"/>
            <a:endCxn id="83" idx="2"/>
          </p:cNvCxnSpPr>
          <p:nvPr/>
        </p:nvCxnSpPr>
        <p:spPr>
          <a:xfrm rot="5400000">
            <a:off x="3312408" y="2193792"/>
            <a:ext cx="256032" cy="2257057"/>
          </a:xfrm>
          <a:prstGeom prst="bentConnector3">
            <a:avLst>
              <a:gd name="adj1" fmla="val 18928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5" idx="2"/>
            <a:endCxn id="47" idx="0"/>
          </p:cNvCxnSpPr>
          <p:nvPr/>
        </p:nvCxnSpPr>
        <p:spPr>
          <a:xfrm rot="16200000" flipH="1">
            <a:off x="2330818" y="1588910"/>
            <a:ext cx="381000" cy="1805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299948" y="2682240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70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7190232" y="48390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StructrFolder</a:t>
            </a:r>
            <a:endParaRPr lang="en-US" sz="1000" dirty="0"/>
          </a:p>
        </p:txBody>
      </p:sp>
      <p:sp>
        <p:nvSpPr>
          <p:cNvPr id="71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7580376" y="547607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91103" y="483904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StructrObject</a:t>
            </a:r>
            <a:endParaRPr lang="en-US" sz="1000" dirty="0"/>
          </a:p>
        </p:txBody>
      </p:sp>
      <p:cxnSp>
        <p:nvCxnSpPr>
          <p:cNvPr id="73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endCxn id="75" idx="2"/>
          </p:cNvCxnSpPr>
          <p:nvPr/>
        </p:nvCxnSpPr>
        <p:spPr>
          <a:xfrm flipV="1">
            <a:off x="10504919" y="5095078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9691103" y="5476078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75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endCxn id="74" idx="3"/>
          </p:cNvCxnSpPr>
          <p:nvPr/>
        </p:nvCxnSpPr>
        <p:spPr>
          <a:xfrm flipH="1">
            <a:off x="9208008" y="5604094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0140696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77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7883639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78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73" idx="1"/>
            <a:endCxn id="74" idx="1"/>
          </p:cNvCxnSpPr>
          <p:nvPr/>
        </p:nvCxnSpPr>
        <p:spPr>
          <a:xfrm rot="10800000" flipH="1" flipV="1">
            <a:off x="7190232" y="4967062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5" idx="1"/>
            <a:endCxn id="73" idx="3"/>
          </p:cNvCxnSpPr>
          <p:nvPr/>
        </p:nvCxnSpPr>
        <p:spPr>
          <a:xfrm flipH="1">
            <a:off x="8817864" y="4967062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</p:cNvCxnSpPr>
          <p:nvPr/>
        </p:nvCxnSpPr>
        <p:spPr>
          <a:xfrm rot="5400000">
            <a:off x="9825984" y="4859614"/>
            <a:ext cx="12700" cy="2257057"/>
          </a:xfrm>
          <a:prstGeom prst="bentConnector3">
            <a:avLst>
              <a:gd name="adj1" fmla="val 180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73" idx="2"/>
          </p:cNvCxnSpPr>
          <p:nvPr/>
        </p:nvCxnSpPr>
        <p:spPr>
          <a:xfrm rot="16200000" flipH="1">
            <a:off x="8716378" y="4382748"/>
            <a:ext cx="381000" cy="1805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85508" y="5476078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83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319430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pages: []</a:t>
            </a:r>
          </a:p>
        </p:txBody>
      </p:sp>
      <p:sp>
        <p:nvSpPr>
          <p:cNvPr id="84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8262092" y="230979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tabComponent</a:t>
            </a:r>
            <a:endParaRPr lang="en-US" sz="1000" dirty="0"/>
          </a:p>
        </p:txBody>
      </p:sp>
      <p:sp>
        <p:nvSpPr>
          <p:cNvPr id="8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10323576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TabIContentView</a:t>
            </a:r>
            <a:endParaRPr lang="en-US" sz="1000" dirty="0"/>
          </a:p>
        </p:txBody>
      </p:sp>
      <p:sp>
        <p:nvSpPr>
          <p:cNvPr id="8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0539984" y="230428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tabComponent</a:t>
            </a:r>
            <a:endParaRPr lang="en-US" sz="1000" dirty="0"/>
          </a:p>
        </p:txBody>
      </p:sp>
      <p:cxnSp>
        <p:nvCxnSpPr>
          <p:cNvPr id="87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85" idx="1"/>
            <a:endCxn id="7" idx="3"/>
          </p:cNvCxnSpPr>
          <p:nvPr/>
        </p:nvCxnSpPr>
        <p:spPr>
          <a:xfrm flipH="1">
            <a:off x="4933175" y="2173224"/>
            <a:ext cx="53904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04048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TabItemView</a:t>
            </a:r>
            <a:endParaRPr lang="en-US" sz="1000" dirty="0"/>
          </a:p>
        </p:txBody>
      </p:sp>
      <p:cxnSp>
        <p:nvCxnSpPr>
          <p:cNvPr id="88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83" idx="3"/>
            <a:endCxn id="93" idx="2"/>
          </p:cNvCxnSpPr>
          <p:nvPr/>
        </p:nvCxnSpPr>
        <p:spPr>
          <a:xfrm flipV="1">
            <a:off x="3125711" y="2304288"/>
            <a:ext cx="7317981" cy="101803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10319492" y="2048256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5395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68528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332232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573767" y="26852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99338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769597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583413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390877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442181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1561078" cy="1734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1478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387583" y="294132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573767" y="3322320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3450336"/>
            <a:ext cx="7513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4023360" y="357835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cxnSp>
        <p:nvCxnSpPr>
          <p:cNvPr id="44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H="1" flipV="1">
            <a:off x="804672" y="2813304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el 13">
            <a:extLst>
              <a:ext uri="{FF2B5EF4-FFF2-40B4-BE49-F238E27FC236}">
                <a16:creationId xmlns:a16="http://schemas.microsoft.com/office/drawing/2014/main" id="{80DDEAF2-C6CD-425B-85F2-68A37FBDB35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better: the model is a JSON object … </a:t>
            </a: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9" idx="2"/>
            <a:endCxn id="5" idx="3"/>
          </p:cNvCxnSpPr>
          <p:nvPr/>
        </p:nvCxnSpPr>
        <p:spPr>
          <a:xfrm flipH="1">
            <a:off x="2432304" y="1197864"/>
            <a:ext cx="4151109" cy="1615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2432304" y="2813304"/>
            <a:ext cx="11414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265D506B-24D2-41A2-B406-994844465785}"/>
              </a:ext>
            </a:extLst>
          </p:cNvPr>
          <p:cNvSpPr/>
          <p:nvPr/>
        </p:nvSpPr>
        <p:spPr>
          <a:xfrm>
            <a:off x="4100830" y="1207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modelChnaged</a:t>
            </a:r>
            <a:endParaRPr lang="en-US" sz="1000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F3C3BC77-154C-4DC8-8BB0-02B5F552395E}"/>
              </a:ext>
            </a:extLst>
          </p:cNvPr>
          <p:cNvSpPr/>
          <p:nvPr/>
        </p:nvSpPr>
        <p:spPr>
          <a:xfrm>
            <a:off x="4100830" y="14615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updateAllViews</a:t>
            </a:r>
            <a:endParaRPr lang="en-US" sz="1000" dirty="0"/>
          </a:p>
        </p:txBody>
      </p:sp>
      <p:cxnSp>
        <p:nvCxnSpPr>
          <p:cNvPr id="38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11" idx="2"/>
            <a:endCxn id="7" idx="3"/>
          </p:cNvCxnSpPr>
          <p:nvPr/>
        </p:nvCxnSpPr>
        <p:spPr>
          <a:xfrm flipH="1">
            <a:off x="5201399" y="1542288"/>
            <a:ext cx="4003294" cy="12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31" idx="2"/>
            <a:endCxn id="6" idx="2"/>
          </p:cNvCxnSpPr>
          <p:nvPr/>
        </p:nvCxnSpPr>
        <p:spPr>
          <a:xfrm rot="5400000" flipH="1">
            <a:off x="3294888" y="2292096"/>
            <a:ext cx="256032" cy="2828544"/>
          </a:xfrm>
          <a:prstGeom prst="bentConnector3">
            <a:avLst>
              <a:gd name="adj1" fmla="val -8928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5" idx="2"/>
            <a:endCxn id="47" idx="0"/>
          </p:cNvCxnSpPr>
          <p:nvPr/>
        </p:nvCxnSpPr>
        <p:spPr>
          <a:xfrm rot="16200000" flipH="1">
            <a:off x="2464930" y="2094878"/>
            <a:ext cx="381000" cy="207388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568172" y="3322320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70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7190232" y="48390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StructrFolder</a:t>
            </a:r>
            <a:endParaRPr lang="en-US" sz="1000" dirty="0"/>
          </a:p>
        </p:txBody>
      </p:sp>
      <p:sp>
        <p:nvSpPr>
          <p:cNvPr id="71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7580376" y="547607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model: JSON</a:t>
            </a:r>
          </a:p>
        </p:txBody>
      </p:sp>
      <p:sp>
        <p:nvSpPr>
          <p:cNvPr id="7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91103" y="483904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StructrObject</a:t>
            </a:r>
            <a:endParaRPr lang="en-US" sz="1000" dirty="0"/>
          </a:p>
        </p:txBody>
      </p:sp>
      <p:cxnSp>
        <p:nvCxnSpPr>
          <p:cNvPr id="73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endCxn id="75" idx="2"/>
          </p:cNvCxnSpPr>
          <p:nvPr/>
        </p:nvCxnSpPr>
        <p:spPr>
          <a:xfrm flipV="1">
            <a:off x="10504919" y="5095078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9691103" y="5476078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75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endCxn id="74" idx="3"/>
          </p:cNvCxnSpPr>
          <p:nvPr/>
        </p:nvCxnSpPr>
        <p:spPr>
          <a:xfrm flipH="1">
            <a:off x="9208008" y="5604094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0140696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77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7883639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78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73" idx="1"/>
            <a:endCxn id="74" idx="1"/>
          </p:cNvCxnSpPr>
          <p:nvPr/>
        </p:nvCxnSpPr>
        <p:spPr>
          <a:xfrm rot="10800000" flipH="1" flipV="1">
            <a:off x="7190232" y="4967062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5" idx="1"/>
            <a:endCxn id="73" idx="3"/>
          </p:cNvCxnSpPr>
          <p:nvPr/>
        </p:nvCxnSpPr>
        <p:spPr>
          <a:xfrm flipH="1">
            <a:off x="8817864" y="4967062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</p:cNvCxnSpPr>
          <p:nvPr/>
        </p:nvCxnSpPr>
        <p:spPr>
          <a:xfrm rot="5400000">
            <a:off x="9825984" y="4859614"/>
            <a:ext cx="12700" cy="2257057"/>
          </a:xfrm>
          <a:prstGeom prst="bentConnector3">
            <a:avLst>
              <a:gd name="adj1" fmla="val 180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73" idx="2"/>
          </p:cNvCxnSpPr>
          <p:nvPr/>
        </p:nvCxnSpPr>
        <p:spPr>
          <a:xfrm rot="16200000" flipH="1">
            <a:off x="8716378" y="4382748"/>
            <a:ext cx="381000" cy="1805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85508" y="5476078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93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10319492" y="2048256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53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12" idx="2"/>
            <a:endCxn id="7" idx="3"/>
          </p:cNvCxnSpPr>
          <p:nvPr/>
        </p:nvCxnSpPr>
        <p:spPr>
          <a:xfrm flipH="1">
            <a:off x="5201399" y="1542288"/>
            <a:ext cx="6054598" cy="12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390877" y="941832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57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931920" y="1205484"/>
            <a:ext cx="303885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/>
              <a:t>model: this._private.</a:t>
            </a:r>
            <a:r>
              <a:rPr lang="en-US" sz="1000" dirty="0" err="1"/>
              <a:t>ucpModel</a:t>
            </a:r>
            <a:r>
              <a:rPr lang="en-US" sz="1000" dirty="0"/>
              <a:t>._</a:t>
            </a:r>
            <a:r>
              <a:rPr lang="en-US" sz="1000" dirty="0" err="1"/>
              <a:t>private.properties</a:t>
            </a:r>
            <a:endParaRPr lang="en-US" sz="1000" dirty="0"/>
          </a:p>
        </p:txBody>
      </p:sp>
      <p:sp>
        <p:nvSpPr>
          <p:cNvPr id="65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931920" y="1470660"/>
            <a:ext cx="303885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err="1"/>
              <a:t>ucpModel</a:t>
            </a:r>
            <a:r>
              <a:rPr lang="en-US" sz="1000" dirty="0"/>
              <a:t>: this._</a:t>
            </a:r>
            <a:r>
              <a:rPr lang="en-US" sz="1000" dirty="0" err="1"/>
              <a:t>private.ucpModel.properties</a:t>
            </a:r>
            <a:endParaRPr lang="en-US" sz="1000" dirty="0"/>
          </a:p>
        </p:txBody>
      </p:sp>
      <p:sp>
        <p:nvSpPr>
          <p:cNvPr id="89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931920" y="1737706"/>
            <a:ext cx="303885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/>
              <a:t>properties: </a:t>
            </a:r>
            <a:r>
              <a:rPr lang="en-US" sz="1000" dirty="0" err="1"/>
              <a:t>this.ucpModel.properties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30832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040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10323576" y="145752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10323576" y="276960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10323576" y="303201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10323576" y="171993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10323576" y="119510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10323576" y="198235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10323576" y="224476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250718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2681382" y="171355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10323576" y="355684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0323576" y="408168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0323576" y="329443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0323576" y="3819264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7E13284D-1D9F-4AE0-813D-0065FDBEBE23}"/>
              </a:ext>
            </a:extLst>
          </p:cNvPr>
          <p:cNvSpPr/>
          <p:nvPr/>
        </p:nvSpPr>
        <p:spPr>
          <a:xfrm>
            <a:off x="10323576" y="434409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3AB7692-72D1-42F4-8DE1-FC870DA77005}"/>
              </a:ext>
            </a:extLst>
          </p:cNvPr>
          <p:cNvSpPr/>
          <p:nvPr/>
        </p:nvSpPr>
        <p:spPr>
          <a:xfrm>
            <a:off x="10323576" y="486892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0323576" y="565617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C7A2905-686B-4462-973F-13B77B762463}"/>
              </a:ext>
            </a:extLst>
          </p:cNvPr>
          <p:cNvSpPr/>
          <p:nvPr/>
        </p:nvSpPr>
        <p:spPr>
          <a:xfrm>
            <a:off x="10323576" y="59185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B889794-850E-4C57-8561-686CDA01968A}"/>
              </a:ext>
            </a:extLst>
          </p:cNvPr>
          <p:cNvSpPr/>
          <p:nvPr/>
        </p:nvSpPr>
        <p:spPr>
          <a:xfrm>
            <a:off x="10323576" y="53937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10323576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964A7ADE-6A4D-4885-87DD-AC5E6DB8F791}"/>
              </a:ext>
            </a:extLst>
          </p:cNvPr>
          <p:cNvSpPr/>
          <p:nvPr/>
        </p:nvSpPr>
        <p:spPr>
          <a:xfrm>
            <a:off x="10323576" y="4606512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EEF7C442-43E0-41AE-82A8-743036ED8F59}"/>
              </a:ext>
            </a:extLst>
          </p:cNvPr>
          <p:cNvSpPr/>
          <p:nvPr/>
        </p:nvSpPr>
        <p:spPr>
          <a:xfrm>
            <a:off x="10323576" y="513134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model:StructrObject</a:t>
            </a:r>
            <a:r>
              <a:rPr lang="en-US" sz="1000" dirty="0"/>
              <a:t> Race</a:t>
            </a:r>
          </a:p>
        </p:txBody>
      </p:sp>
      <p:sp>
        <p:nvSpPr>
          <p:cNvPr id="35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64310" y="97758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Object</a:t>
            </a:r>
          </a:p>
        </p:txBody>
      </p:sp>
      <p:sp>
        <p:nvSpPr>
          <p:cNvPr id="36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2423930" y="100848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UcpComponentSupport</a:t>
            </a:r>
            <a:endParaRPr lang="en-US" sz="1000" dirty="0"/>
          </a:p>
        </p:txBody>
      </p:sp>
      <p:sp>
        <p:nvSpPr>
          <p:cNvPr id="37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2681382" y="1265723"/>
            <a:ext cx="2130315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a</a:t>
            </a:r>
            <a:r>
              <a:rPr lang="en-US" sz="1000"/>
              <a:t>sync</a:t>
            </a:r>
            <a:r>
              <a:rPr lang="en-US" sz="1000" dirty="0"/>
              <a:t> getUcpComponent4Object()</a:t>
            </a:r>
          </a:p>
        </p:txBody>
      </p:sp>
      <p:sp>
        <p:nvSpPr>
          <p:cNvPr id="38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364963" y="197596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r>
              <a:rPr lang="en-US" sz="1000" dirty="0"/>
              <a:t>()</a:t>
            </a:r>
          </a:p>
        </p:txBody>
      </p:sp>
      <p:sp>
        <p:nvSpPr>
          <p:cNvPr id="40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364963" y="223200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itemView</a:t>
            </a:r>
            <a:endParaRPr lang="en-US" sz="1000" dirty="0"/>
          </a:p>
        </p:txBody>
      </p:sp>
      <p:sp>
        <p:nvSpPr>
          <p:cNvPr id="41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514906" y="24806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itemView</a:t>
            </a:r>
            <a:endParaRPr lang="en-US" sz="1000" dirty="0"/>
          </a:p>
        </p:txBody>
      </p:sp>
      <p:sp>
        <p:nvSpPr>
          <p:cNvPr id="42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1552290" y="471301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4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1325022" y="215269"/>
            <a:ext cx="1627632" cy="2560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Class: </a:t>
            </a:r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4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746539" y="2729232"/>
            <a:ext cx="2028547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getCustomView</a:t>
            </a:r>
            <a:r>
              <a:rPr lang="en-US" sz="1000" dirty="0"/>
              <a:t>(</a:t>
            </a:r>
            <a:r>
              <a:rPr lang="en-US" sz="1000" dirty="0" err="1"/>
              <a:t>ItemView</a:t>
            </a:r>
            <a:r>
              <a:rPr lang="en-US" sz="1000" dirty="0"/>
              <a:t>, this)</a:t>
            </a:r>
          </a:p>
        </p:txBody>
      </p:sp>
      <p:cxnSp>
        <p:nvCxnSpPr>
          <p:cNvPr id="6" name="Straight Connector 5"/>
          <p:cNvCxnSpPr>
            <a:stCxn id="42" idx="2"/>
            <a:endCxn id="44" idx="1"/>
          </p:cNvCxnSpPr>
          <p:nvPr/>
        </p:nvCxnSpPr>
        <p:spPr>
          <a:xfrm rot="16200000" flipH="1">
            <a:off x="1991365" y="1102073"/>
            <a:ext cx="2129915" cy="138043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617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450185" y="3429000"/>
            <a:ext cx="98383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WODA.test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450184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450183" y="2688771"/>
            <a:ext cx="2218299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(woda1.0.0)</a:t>
            </a:r>
            <a:br>
              <a:rPr lang="en-DE" dirty="0"/>
            </a:br>
            <a:r>
              <a:rPr lang="en-DE" dirty="0"/>
              <a:t>8080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151036" y="2688772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(structr2.1.4)</a:t>
            </a:r>
            <a:br>
              <a:rPr lang="en-DE" dirty="0"/>
            </a:br>
            <a:r>
              <a:rPr lang="en-DE" dirty="0"/>
              <a:t>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(ngx/lec)</a:t>
            </a:r>
          </a:p>
          <a:p>
            <a:pPr algn="ctr"/>
            <a:r>
              <a:rPr lang="en-DE" dirty="0"/>
              <a:t>80 </a:t>
            </a:r>
          </a:p>
        </p:txBody>
      </p:sp>
    </p:spTree>
    <p:extLst>
      <p:ext uri="{BB962C8B-B14F-4D97-AF65-F5344CB8AC3E}">
        <p14:creationId xmlns:p14="http://schemas.microsoft.com/office/powerpoint/2010/main" val="2956370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179547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r>
              <a:rPr lang="en-US" sz="1000" dirty="0"/>
              <a:t>()</a:t>
            </a:r>
          </a:p>
        </p:txBody>
      </p:sp>
      <p:sp>
        <p:nvSpPr>
          <p:cNvPr id="3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032731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documentElement</a:t>
            </a:r>
            <a:r>
              <a:rPr lang="en-US" sz="1000" dirty="0"/>
              <a:t>()</a:t>
            </a:r>
          </a:p>
        </p:txBody>
      </p:sp>
      <p:sp>
        <p:nvSpPr>
          <p:cNvPr id="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4995643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maintainDomElement</a:t>
            </a:r>
            <a:r>
              <a:rPr lang="en-US" sz="1000" dirty="0"/>
              <a:t>()</a:t>
            </a:r>
          </a:p>
        </p:txBody>
      </p:sp>
      <p:sp>
        <p:nvSpPr>
          <p:cNvPr id="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417416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render()</a:t>
            </a:r>
            <a:endParaRPr lang="en-US" sz="1000" dirty="0"/>
          </a:p>
        </p:txBody>
      </p:sp>
      <p:sp>
        <p:nvSpPr>
          <p:cNvPr id="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67344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r>
              <a:rPr lang="en-US" sz="1000" dirty="0"/>
              <a:t>()</a:t>
            </a:r>
          </a:p>
        </p:txBody>
      </p:sp>
      <p:sp>
        <p:nvSpPr>
          <p:cNvPr id="7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92948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updateModelFromCustomtag</a:t>
            </a:r>
            <a:r>
              <a:rPr lang="en-US" sz="1000" dirty="0"/>
              <a:t>()</a:t>
            </a:r>
          </a:p>
        </p:txBody>
      </p:sp>
      <p:sp>
        <p:nvSpPr>
          <p:cNvPr id="8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9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848839" y="5633568"/>
            <a:ext cx="89600" cy="320040"/>
            <a:chOff x="9107424" y="1444752"/>
            <a:chExt cx="914400" cy="3266136"/>
          </a:xfrm>
        </p:grpSpPr>
        <p:sp>
          <p:nvSpPr>
            <p:cNvPr id="10" name="Rectangle 9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7933913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setDomReady</a:t>
            </a:r>
            <a:r>
              <a:rPr lang="en-US" sz="1000" dirty="0"/>
              <a:t>()</a:t>
            </a:r>
          </a:p>
        </p:txBody>
      </p:sp>
      <p:sp>
        <p:nvSpPr>
          <p:cNvPr id="1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1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9930367" y="5633568"/>
            <a:ext cx="89600" cy="320040"/>
            <a:chOff x="9107424" y="1444752"/>
            <a:chExt cx="914400" cy="3266136"/>
          </a:xfrm>
        </p:grpSpPr>
        <p:sp>
          <p:nvSpPr>
            <p:cNvPr id="18" name="Rectangle 17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0043129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reInit</a:t>
            </a:r>
            <a:r>
              <a:rPr lang="en-US" sz="1000" dirty="0"/>
              <a:t>()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468" y="841248"/>
            <a:ext cx="2262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urier" charset="0"/>
                <a:ea typeface="Courier" charset="0"/>
                <a:cs typeface="Courier" charset="0"/>
              </a:rPr>
              <a:t>this._</a:t>
            </a:r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private.isInitialized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08669" y="1087469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61853" y="1087468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8" y="2650087"/>
            <a:ext cx="13388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this.isDomReady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08669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84145" y="2650087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23380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247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03763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910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468" y="1579910"/>
            <a:ext cx="21082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08669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568728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23380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87201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14120" y="1826130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3974" y="2124463"/>
            <a:ext cx="26468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this.view.documentElement.parent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08669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568728" y="2290092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23380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14120" y="2290093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63235" y="2290091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42234" y="229009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563234" y="1828005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2757119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E5E25591-320E-4595-ACD6-64BC080B9C40}"/>
              </a:ext>
            </a:extLst>
          </p:cNvPr>
          <p:cNvSpPr/>
          <p:nvPr/>
        </p:nvSpPr>
        <p:spPr>
          <a:xfrm>
            <a:off x="3789359" y="5794932"/>
            <a:ext cx="1627632" cy="1902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BA1EC96-310E-463A-95C5-0DE173AC3411}"/>
              </a:ext>
            </a:extLst>
          </p:cNvPr>
          <p:cNvSpPr/>
          <p:nvPr/>
        </p:nvSpPr>
        <p:spPr>
          <a:xfrm>
            <a:off x="911772" y="4440226"/>
            <a:ext cx="1627632" cy="1902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179547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r>
              <a:rPr lang="en-US" sz="1000" dirty="0"/>
              <a:t>()</a:t>
            </a:r>
          </a:p>
        </p:txBody>
      </p:sp>
      <p:sp>
        <p:nvSpPr>
          <p:cNvPr id="3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032731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documentElement</a:t>
            </a:r>
            <a:r>
              <a:rPr lang="en-US" sz="1000" dirty="0"/>
              <a:t>()</a:t>
            </a:r>
          </a:p>
        </p:txBody>
      </p:sp>
      <p:sp>
        <p:nvSpPr>
          <p:cNvPr id="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4995643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maintainDomElement</a:t>
            </a:r>
            <a:r>
              <a:rPr lang="en-US" sz="1000" dirty="0"/>
              <a:t>()</a:t>
            </a:r>
          </a:p>
        </p:txBody>
      </p:sp>
      <p:sp>
        <p:nvSpPr>
          <p:cNvPr id="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417416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render()</a:t>
            </a:r>
          </a:p>
        </p:txBody>
      </p:sp>
      <p:sp>
        <p:nvSpPr>
          <p:cNvPr id="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67344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r>
              <a:rPr lang="en-US" sz="1000" dirty="0"/>
              <a:t>()</a:t>
            </a:r>
          </a:p>
        </p:txBody>
      </p:sp>
      <p:sp>
        <p:nvSpPr>
          <p:cNvPr id="7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92948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updateModelFromCustomtag</a:t>
            </a:r>
            <a:r>
              <a:rPr lang="en-US" sz="1000" dirty="0"/>
              <a:t>()</a:t>
            </a:r>
          </a:p>
        </p:txBody>
      </p:sp>
      <p:sp>
        <p:nvSpPr>
          <p:cNvPr id="8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9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848839" y="5633568"/>
            <a:ext cx="89600" cy="320040"/>
            <a:chOff x="9107424" y="1444752"/>
            <a:chExt cx="914400" cy="3266136"/>
          </a:xfrm>
        </p:grpSpPr>
        <p:sp>
          <p:nvSpPr>
            <p:cNvPr id="10" name="Rectangle 9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7933913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setDomReady</a:t>
            </a:r>
            <a:r>
              <a:rPr lang="en-US" sz="1000" dirty="0"/>
              <a:t>()</a:t>
            </a:r>
          </a:p>
        </p:txBody>
      </p:sp>
      <p:sp>
        <p:nvSpPr>
          <p:cNvPr id="1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1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9930367" y="5633568"/>
            <a:ext cx="89600" cy="320040"/>
            <a:chOff x="9107424" y="1444752"/>
            <a:chExt cx="914400" cy="3266136"/>
          </a:xfrm>
        </p:grpSpPr>
        <p:sp>
          <p:nvSpPr>
            <p:cNvPr id="18" name="Rectangle 17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0043129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reInit</a:t>
            </a:r>
            <a:r>
              <a:rPr lang="en-US" sz="1000" dirty="0"/>
              <a:t>()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468" y="841248"/>
            <a:ext cx="2262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urier" charset="0"/>
                <a:ea typeface="Courier" charset="0"/>
                <a:cs typeface="Courier" charset="0"/>
              </a:rPr>
              <a:t>this._</a:t>
            </a:r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private.isInitialized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08669" y="1087469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61853" y="1087468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8" y="2650087"/>
            <a:ext cx="13388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this.isDomReady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08669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84145" y="2650087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23380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247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03763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910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468" y="1579910"/>
            <a:ext cx="21082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08669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568728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23380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87201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14120" y="1826130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3974" y="2124463"/>
            <a:ext cx="26468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this.view.documentElement.parent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08669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568728" y="2290092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23380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14120" y="2290093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63235" y="2290091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42234" y="229009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563234" y="1828005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B1F91F-D05F-4CC6-88D6-18947BD57960}"/>
              </a:ext>
            </a:extLst>
          </p:cNvPr>
          <p:cNvSpPr/>
          <p:nvPr/>
        </p:nvSpPr>
        <p:spPr>
          <a:xfrm>
            <a:off x="1179547" y="4607355"/>
            <a:ext cx="1627632" cy="1902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594C4B07-63E9-4F29-A260-E4C02D0D7D03}"/>
              </a:ext>
            </a:extLst>
          </p:cNvPr>
          <p:cNvSpPr/>
          <p:nvPr/>
        </p:nvSpPr>
        <p:spPr>
          <a:xfrm>
            <a:off x="1715895" y="5085573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567C85CD-E18C-45EF-B0E8-D7C5927C8B9C}"/>
              </a:ext>
            </a:extLst>
          </p:cNvPr>
          <p:cNvSpPr/>
          <p:nvPr/>
        </p:nvSpPr>
        <p:spPr>
          <a:xfrm>
            <a:off x="1715895" y="5932239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hteck 25">
            <a:extLst>
              <a:ext uri="{FF2B5EF4-FFF2-40B4-BE49-F238E27FC236}">
                <a16:creationId xmlns:a16="http://schemas.microsoft.com/office/drawing/2014/main" id="{30E34B1B-3C66-4177-A944-B827F893C175}"/>
              </a:ext>
            </a:extLst>
          </p:cNvPr>
          <p:cNvSpPr/>
          <p:nvPr/>
        </p:nvSpPr>
        <p:spPr>
          <a:xfrm>
            <a:off x="2560309" y="306047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add()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65760659-5393-4587-881A-DB0CA92F7850}"/>
              </a:ext>
            </a:extLst>
          </p:cNvPr>
          <p:cNvSpPr/>
          <p:nvPr/>
        </p:nvSpPr>
        <p:spPr>
          <a:xfrm>
            <a:off x="1943661" y="6114717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hteck 25">
            <a:extLst>
              <a:ext uri="{FF2B5EF4-FFF2-40B4-BE49-F238E27FC236}">
                <a16:creationId xmlns:a16="http://schemas.microsoft.com/office/drawing/2014/main" id="{50F09A5F-BC39-4283-A35A-D954C2E6F322}"/>
              </a:ext>
            </a:extLst>
          </p:cNvPr>
          <p:cNvSpPr/>
          <p:nvPr/>
        </p:nvSpPr>
        <p:spPr>
          <a:xfrm>
            <a:off x="3297181" y="332209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This.model.views</a:t>
            </a:r>
            <a:r>
              <a:rPr lang="en-US" sz="1000" dirty="0"/>
              <a:t> = views</a:t>
            </a:r>
          </a:p>
        </p:txBody>
      </p:sp>
      <p:sp>
        <p:nvSpPr>
          <p:cNvPr id="54" name="Rechteck 25">
            <a:extLst>
              <a:ext uri="{FF2B5EF4-FFF2-40B4-BE49-F238E27FC236}">
                <a16:creationId xmlns:a16="http://schemas.microsoft.com/office/drawing/2014/main" id="{CA7F178D-BEDC-4E86-9214-4316E0270270}"/>
              </a:ext>
            </a:extLst>
          </p:cNvPr>
          <p:cNvSpPr/>
          <p:nvPr/>
        </p:nvSpPr>
        <p:spPr>
          <a:xfrm>
            <a:off x="3982966" y="366090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55" name="Rechteck 25">
            <a:extLst>
              <a:ext uri="{FF2B5EF4-FFF2-40B4-BE49-F238E27FC236}">
                <a16:creationId xmlns:a16="http://schemas.microsoft.com/office/drawing/2014/main" id="{4A320F18-386F-4D2E-9657-B6FD8D0D1556}"/>
              </a:ext>
            </a:extLst>
          </p:cNvPr>
          <p:cNvSpPr/>
          <p:nvPr/>
        </p:nvSpPr>
        <p:spPr>
          <a:xfrm>
            <a:off x="3374030" y="5191827"/>
            <a:ext cx="2358430" cy="2462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willReplaceAfterRendering</a:t>
            </a:r>
            <a:r>
              <a:rPr lang="en-US" sz="1000" dirty="0"/>
              <a:t> = false</a:t>
            </a:r>
          </a:p>
        </p:txBody>
      </p:sp>
      <p:sp>
        <p:nvSpPr>
          <p:cNvPr id="57" name="Rechteck 25">
            <a:extLst>
              <a:ext uri="{FF2B5EF4-FFF2-40B4-BE49-F238E27FC236}">
                <a16:creationId xmlns:a16="http://schemas.microsoft.com/office/drawing/2014/main" id="{4C48118F-8CB1-4320-9CDA-47A6CFE46204}"/>
              </a:ext>
            </a:extLst>
          </p:cNvPr>
          <p:cNvSpPr/>
          <p:nvPr/>
        </p:nvSpPr>
        <p:spPr>
          <a:xfrm>
            <a:off x="3611398" y="549410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C192DD8-C166-4C79-82D9-A6026A006255}"/>
              </a:ext>
            </a:extLst>
          </p:cNvPr>
          <p:cNvSpPr/>
          <p:nvPr/>
        </p:nvSpPr>
        <p:spPr>
          <a:xfrm>
            <a:off x="3918690" y="5750132"/>
            <a:ext cx="19479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endParaRPr lang="en-US" sz="1050" dirty="0"/>
          </a:p>
        </p:txBody>
      </p:sp>
      <p:sp>
        <p:nvSpPr>
          <p:cNvPr id="60" name="Rechteck 25">
            <a:extLst>
              <a:ext uri="{FF2B5EF4-FFF2-40B4-BE49-F238E27FC236}">
                <a16:creationId xmlns:a16="http://schemas.microsoft.com/office/drawing/2014/main" id="{CAF158A7-ED8C-4607-9838-49957043441F}"/>
              </a:ext>
            </a:extLst>
          </p:cNvPr>
          <p:cNvSpPr/>
          <p:nvPr/>
        </p:nvSpPr>
        <p:spPr>
          <a:xfrm>
            <a:off x="5257770" y="642190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61" name="Rechteck 25">
            <a:extLst>
              <a:ext uri="{FF2B5EF4-FFF2-40B4-BE49-F238E27FC236}">
                <a16:creationId xmlns:a16="http://schemas.microsoft.com/office/drawing/2014/main" id="{F49E10C1-DE69-401F-8DDA-1C4FFAC272B4}"/>
              </a:ext>
            </a:extLst>
          </p:cNvPr>
          <p:cNvSpPr/>
          <p:nvPr/>
        </p:nvSpPr>
        <p:spPr>
          <a:xfrm>
            <a:off x="5257770" y="6677932"/>
            <a:ext cx="253291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element.replace</a:t>
            </a:r>
            <a:r>
              <a:rPr lang="en-US" sz="1000" dirty="0"/>
              <a:t>(current, </a:t>
            </a:r>
            <a:r>
              <a:rPr lang="en-US" sz="1000" dirty="0" err="1"/>
              <a:t>newWebBean</a:t>
            </a:r>
            <a:r>
              <a:rPr lang="en-US" sz="1000" dirty="0"/>
              <a:t>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12C1799-3D46-4B7B-9C98-FD3E85436343}"/>
              </a:ext>
            </a:extLst>
          </p:cNvPr>
          <p:cNvSpPr/>
          <p:nvPr/>
        </p:nvSpPr>
        <p:spPr>
          <a:xfrm>
            <a:off x="742883" y="3472800"/>
            <a:ext cx="19479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endParaRPr lang="en-US" sz="1050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DF0D964-7038-4117-A3BA-3279436C9EDC}"/>
              </a:ext>
            </a:extLst>
          </p:cNvPr>
          <p:cNvSpPr/>
          <p:nvPr/>
        </p:nvSpPr>
        <p:spPr>
          <a:xfrm>
            <a:off x="833451" y="4382608"/>
            <a:ext cx="19479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endParaRPr lang="en-US" sz="1050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0F6F0A6-9848-4546-89B6-6DE566F96432}"/>
              </a:ext>
            </a:extLst>
          </p:cNvPr>
          <p:cNvSpPr/>
          <p:nvPr/>
        </p:nvSpPr>
        <p:spPr>
          <a:xfrm>
            <a:off x="3808073" y="6673076"/>
            <a:ext cx="74571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latin typeface="Courier" charset="0"/>
                <a:ea typeface="Courier" charset="0"/>
                <a:cs typeface="Courier" charset="0"/>
              </a:rPr>
              <a:t>current</a:t>
            </a:r>
            <a:endParaRPr lang="en-US" sz="1050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A586110-086F-41A7-9FF8-C459F739382A}"/>
              </a:ext>
            </a:extLst>
          </p:cNvPr>
          <p:cNvSpPr/>
          <p:nvPr/>
        </p:nvSpPr>
        <p:spPr>
          <a:xfrm>
            <a:off x="1179547" y="4583514"/>
            <a:ext cx="17876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view.documentElement</a:t>
            </a:r>
            <a:endParaRPr lang="en-US" sz="1050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6C67179-C97A-432D-9E31-70CDF9D22084}"/>
              </a:ext>
            </a:extLst>
          </p:cNvPr>
          <p:cNvSpPr/>
          <p:nvPr/>
        </p:nvSpPr>
        <p:spPr>
          <a:xfrm>
            <a:off x="1331947" y="4735914"/>
            <a:ext cx="90601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newWeBean</a:t>
            </a:r>
            <a:endParaRPr lang="en-US" sz="1050" dirty="0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9666AE6-7EB5-4507-9D92-7719295758BB}"/>
              </a:ext>
            </a:extLst>
          </p:cNvPr>
          <p:cNvSpPr/>
          <p:nvPr/>
        </p:nvSpPr>
        <p:spPr>
          <a:xfrm>
            <a:off x="4065765" y="7116578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EF09A46-3848-4A6B-83F0-4916F3BF6E72}"/>
              </a:ext>
            </a:extLst>
          </p:cNvPr>
          <p:cNvSpPr/>
          <p:nvPr/>
        </p:nvSpPr>
        <p:spPr>
          <a:xfrm>
            <a:off x="4068308" y="7215864"/>
            <a:ext cx="29899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this.append</a:t>
            </a:r>
            <a:r>
              <a:rPr lang="en-US" sz="105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r>
              <a:rPr lang="en-US" sz="1050" dirty="0">
                <a:latin typeface="Courier" charset="0"/>
                <a:ea typeface="Courier" charset="0"/>
                <a:cs typeface="Courier" charset="0"/>
              </a:rPr>
              <a:t>)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067674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B5665BB-3117-4AB2-B475-2AF1B9835A07}"/>
              </a:ext>
            </a:extLst>
          </p:cNvPr>
          <p:cNvSpPr/>
          <p:nvPr/>
        </p:nvSpPr>
        <p:spPr>
          <a:xfrm>
            <a:off x="10323576" y="145752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8ABC4B8-4944-4F1B-88FA-4AFF129443CA}"/>
              </a:ext>
            </a:extLst>
          </p:cNvPr>
          <p:cNvSpPr/>
          <p:nvPr/>
        </p:nvSpPr>
        <p:spPr>
          <a:xfrm>
            <a:off x="10323576" y="276960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25DAFF0-B996-49EE-BE55-5D9730FB32C5}"/>
              </a:ext>
            </a:extLst>
          </p:cNvPr>
          <p:cNvSpPr/>
          <p:nvPr/>
        </p:nvSpPr>
        <p:spPr>
          <a:xfrm>
            <a:off x="10323576" y="303201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B57E8ED-5620-4243-9E7A-29F194C3E3B7}"/>
              </a:ext>
            </a:extLst>
          </p:cNvPr>
          <p:cNvSpPr/>
          <p:nvPr/>
        </p:nvSpPr>
        <p:spPr>
          <a:xfrm>
            <a:off x="10323576" y="171993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38EF76B-C1AD-4F75-B3C2-BCFBC0B2618F}"/>
              </a:ext>
            </a:extLst>
          </p:cNvPr>
          <p:cNvSpPr/>
          <p:nvPr/>
        </p:nvSpPr>
        <p:spPr>
          <a:xfrm>
            <a:off x="10323576" y="119510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D73289E-F76D-4045-8A4F-CB3915C31007}"/>
              </a:ext>
            </a:extLst>
          </p:cNvPr>
          <p:cNvSpPr/>
          <p:nvPr/>
        </p:nvSpPr>
        <p:spPr>
          <a:xfrm>
            <a:off x="10323576" y="198235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2F62EBD-C93C-4609-B6E3-DA1921F43388}"/>
              </a:ext>
            </a:extLst>
          </p:cNvPr>
          <p:cNvSpPr/>
          <p:nvPr/>
        </p:nvSpPr>
        <p:spPr>
          <a:xfrm>
            <a:off x="10323576" y="224476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2AC8631-479F-40B3-B140-D9CE65BC3A24}"/>
              </a:ext>
            </a:extLst>
          </p:cNvPr>
          <p:cNvSpPr/>
          <p:nvPr/>
        </p:nvSpPr>
        <p:spPr>
          <a:xfrm>
            <a:off x="10323576" y="250718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87382EB-7FC4-4343-BC55-0F059FDA953D}"/>
              </a:ext>
            </a:extLst>
          </p:cNvPr>
          <p:cNvSpPr/>
          <p:nvPr/>
        </p:nvSpPr>
        <p:spPr>
          <a:xfrm>
            <a:off x="10323576" y="355684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5435B27-915E-4FFC-A9D0-8282BBD6E68D}"/>
              </a:ext>
            </a:extLst>
          </p:cNvPr>
          <p:cNvSpPr/>
          <p:nvPr/>
        </p:nvSpPr>
        <p:spPr>
          <a:xfrm>
            <a:off x="10323576" y="408168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18223F7-205C-4179-B00C-816908F132C9}"/>
              </a:ext>
            </a:extLst>
          </p:cNvPr>
          <p:cNvSpPr/>
          <p:nvPr/>
        </p:nvSpPr>
        <p:spPr>
          <a:xfrm>
            <a:off x="10323576" y="329443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4C07367-F34C-4F1E-9601-1464047EDCC3}"/>
              </a:ext>
            </a:extLst>
          </p:cNvPr>
          <p:cNvSpPr/>
          <p:nvPr/>
        </p:nvSpPr>
        <p:spPr>
          <a:xfrm>
            <a:off x="10323576" y="3819264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2908DEDA-F5B4-4770-A572-C95FC4D48422}"/>
              </a:ext>
            </a:extLst>
          </p:cNvPr>
          <p:cNvSpPr/>
          <p:nvPr/>
        </p:nvSpPr>
        <p:spPr>
          <a:xfrm>
            <a:off x="10323576" y="434409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E2CC3F2-1988-4BC9-9B50-EC11F7AF6F9F}"/>
              </a:ext>
            </a:extLst>
          </p:cNvPr>
          <p:cNvSpPr/>
          <p:nvPr/>
        </p:nvSpPr>
        <p:spPr>
          <a:xfrm>
            <a:off x="10323576" y="486892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B282AC69-69CE-40DC-A83F-5D2C07A9603A}"/>
              </a:ext>
            </a:extLst>
          </p:cNvPr>
          <p:cNvSpPr/>
          <p:nvPr/>
        </p:nvSpPr>
        <p:spPr>
          <a:xfrm>
            <a:off x="10323576" y="565617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9CEB44FD-543D-4E7C-BCAD-81E3C8EF21F0}"/>
              </a:ext>
            </a:extLst>
          </p:cNvPr>
          <p:cNvSpPr/>
          <p:nvPr/>
        </p:nvSpPr>
        <p:spPr>
          <a:xfrm>
            <a:off x="10323576" y="59185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F3C930D1-6E65-49EE-92F3-27FBDA467B49}"/>
              </a:ext>
            </a:extLst>
          </p:cNvPr>
          <p:cNvSpPr/>
          <p:nvPr/>
        </p:nvSpPr>
        <p:spPr>
          <a:xfrm>
            <a:off x="10323576" y="53937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3145E5E9-85D6-468B-907F-BCC89417F272}"/>
              </a:ext>
            </a:extLst>
          </p:cNvPr>
          <p:cNvSpPr/>
          <p:nvPr/>
        </p:nvSpPr>
        <p:spPr>
          <a:xfrm>
            <a:off x="10323576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64A1968B-054B-48C5-83B5-3DA33D57724A}"/>
              </a:ext>
            </a:extLst>
          </p:cNvPr>
          <p:cNvSpPr/>
          <p:nvPr/>
        </p:nvSpPr>
        <p:spPr>
          <a:xfrm>
            <a:off x="10323576" y="4606512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CFB4BEEA-C158-472C-B5D8-DE101F7D9C51}"/>
              </a:ext>
            </a:extLst>
          </p:cNvPr>
          <p:cNvSpPr/>
          <p:nvPr/>
        </p:nvSpPr>
        <p:spPr>
          <a:xfrm>
            <a:off x="10323576" y="513134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model:StructrObject</a:t>
            </a:r>
            <a:r>
              <a:rPr lang="en-US" sz="1000" dirty="0"/>
              <a:t> Race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8AACF274-6D87-460C-A3B1-11CD7B4AEAF3}"/>
              </a:ext>
            </a:extLst>
          </p:cNvPr>
          <p:cNvSpPr/>
          <p:nvPr/>
        </p:nvSpPr>
        <p:spPr>
          <a:xfrm>
            <a:off x="754007" y="10004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ONCE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3792C4BD-6D01-4B60-AAD4-F6780E8876AC}"/>
              </a:ext>
            </a:extLst>
          </p:cNvPr>
          <p:cNvSpPr/>
          <p:nvPr/>
        </p:nvSpPr>
        <p:spPr>
          <a:xfrm>
            <a:off x="1846686" y="36573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call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D3E580A1-56BC-444B-A101-E11AC52D2BDE}"/>
              </a:ext>
            </a:extLst>
          </p:cNvPr>
          <p:cNvSpPr/>
          <p:nvPr/>
        </p:nvSpPr>
        <p:spPr>
          <a:xfrm>
            <a:off x="3474318" y="759277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IOR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A81BC070-E1FA-40A8-8D9B-BFE9B2DE4769}"/>
              </a:ext>
            </a:extLst>
          </p:cNvPr>
          <p:cNvSpPr/>
          <p:nvPr/>
        </p:nvSpPr>
        <p:spPr>
          <a:xfrm>
            <a:off x="4891752" y="333040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XHR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E549DA0-3B13-41BC-A80C-5DE022037168}"/>
              </a:ext>
            </a:extLst>
          </p:cNvPr>
          <p:cNvSpPr/>
          <p:nvPr/>
        </p:nvSpPr>
        <p:spPr>
          <a:xfrm>
            <a:off x="4736362" y="102670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url: http://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E4D993E-A966-4F49-8F83-5F81D1652EE5}"/>
              </a:ext>
            </a:extLst>
          </p:cNvPr>
          <p:cNvSpPr/>
          <p:nvPr/>
        </p:nvSpPr>
        <p:spPr>
          <a:xfrm>
            <a:off x="4736362" y="137935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POST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3F5C10B0-4044-4C2C-8AB9-817C7C1FF344}"/>
              </a:ext>
            </a:extLst>
          </p:cNvPr>
          <p:cNvSpPr/>
          <p:nvPr/>
        </p:nvSpPr>
        <p:spPr>
          <a:xfrm>
            <a:off x="4077936" y="2731745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DefaultHTTP_Client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24C5E7A1-A617-461C-99DA-E21B025D2BE3}"/>
              </a:ext>
            </a:extLst>
          </p:cNvPr>
          <p:cNvSpPr/>
          <p:nvPr/>
        </p:nvSpPr>
        <p:spPr>
          <a:xfrm>
            <a:off x="4077936" y="301244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call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45DE0622-1EF4-4BEC-870A-CEEEF8713417}"/>
              </a:ext>
            </a:extLst>
          </p:cNvPr>
          <p:cNvSpPr/>
          <p:nvPr/>
        </p:nvSpPr>
        <p:spPr>
          <a:xfrm>
            <a:off x="2298472" y="1265661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Loader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A7D63E9F-33AC-4791-9DC4-59D5A09FCC96}"/>
              </a:ext>
            </a:extLst>
          </p:cNvPr>
          <p:cNvSpPr/>
          <p:nvPr/>
        </p:nvSpPr>
        <p:spPr>
          <a:xfrm>
            <a:off x="4077936" y="470737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DefaultRESTClient</a:t>
            </a:r>
            <a:endParaRPr lang="en-US" sz="1000" dirty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299B86EB-F590-437A-B7D5-81232FE19A6D}"/>
              </a:ext>
            </a:extLst>
          </p:cNvPr>
          <p:cNvSpPr/>
          <p:nvPr/>
        </p:nvSpPr>
        <p:spPr>
          <a:xfrm>
            <a:off x="224124" y="272911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HTTP_Client</a:t>
            </a:r>
            <a:endParaRPr lang="en-US" sz="1000" dirty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29435F26-A953-49E4-AB0B-8A2115DACE99}"/>
              </a:ext>
            </a:extLst>
          </p:cNvPr>
          <p:cNvSpPr/>
          <p:nvPr/>
        </p:nvSpPr>
        <p:spPr>
          <a:xfrm>
            <a:off x="219054" y="470737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RESTClient</a:t>
            </a:r>
            <a:endParaRPr lang="en-US" sz="1000" dirty="0"/>
          </a:p>
        </p:txBody>
      </p: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A75C910B-AEF1-4918-9AC9-F5DA36392549}"/>
              </a:ext>
            </a:extLst>
          </p:cNvPr>
          <p:cNvCxnSpPr>
            <a:cxnSpLocks/>
          </p:cNvCxnSpPr>
          <p:nvPr/>
        </p:nvCxnSpPr>
        <p:spPr>
          <a:xfrm flipV="1">
            <a:off x="650772" y="1224513"/>
            <a:ext cx="0" cy="3482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>
            <a:extLst>
              <a:ext uri="{FF2B5EF4-FFF2-40B4-BE49-F238E27FC236}">
                <a16:creationId xmlns:a16="http://schemas.microsoft.com/office/drawing/2014/main" id="{FBC5C0AD-C2D3-41E9-8A18-67A5633C8745}"/>
              </a:ext>
            </a:extLst>
          </p:cNvPr>
          <p:cNvSpPr/>
          <p:nvPr/>
        </p:nvSpPr>
        <p:spPr>
          <a:xfrm>
            <a:off x="219054" y="968481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Interface</a:t>
            </a:r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E96B5922-C75E-4017-9AFB-8EDC8B1F1960}"/>
              </a:ext>
            </a:extLst>
          </p:cNvPr>
          <p:cNvCxnSpPr>
            <a:cxnSpLocks/>
            <a:stCxn id="34" idx="0"/>
            <a:endCxn id="37" idx="2"/>
          </p:cNvCxnSpPr>
          <p:nvPr/>
        </p:nvCxnSpPr>
        <p:spPr>
          <a:xfrm flipH="1" flipV="1">
            <a:off x="1032870" y="1224513"/>
            <a:ext cx="5070" cy="1504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hteck 43">
            <a:extLst>
              <a:ext uri="{FF2B5EF4-FFF2-40B4-BE49-F238E27FC236}">
                <a16:creationId xmlns:a16="http://schemas.microsoft.com/office/drawing/2014/main" id="{6B59AF54-A423-4C49-90F2-3A20CF65053F}"/>
              </a:ext>
            </a:extLst>
          </p:cNvPr>
          <p:cNvSpPr/>
          <p:nvPr/>
        </p:nvSpPr>
        <p:spPr>
          <a:xfrm>
            <a:off x="822081" y="298514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POST</a:t>
            </a:r>
          </a:p>
        </p:txBody>
      </p: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83E8044C-9784-4779-82D3-442B9DA5EDDA}"/>
              </a:ext>
            </a:extLst>
          </p:cNvPr>
          <p:cNvCxnSpPr>
            <a:cxnSpLocks/>
            <a:stCxn id="35" idx="0"/>
            <a:endCxn id="34" idx="2"/>
          </p:cNvCxnSpPr>
          <p:nvPr/>
        </p:nvCxnSpPr>
        <p:spPr>
          <a:xfrm flipV="1">
            <a:off x="1032870" y="2985144"/>
            <a:ext cx="5070" cy="1722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hteck 51">
            <a:extLst>
              <a:ext uri="{FF2B5EF4-FFF2-40B4-BE49-F238E27FC236}">
                <a16:creationId xmlns:a16="http://schemas.microsoft.com/office/drawing/2014/main" id="{14FBB3C4-8A5D-4937-863E-39CF0807AA27}"/>
              </a:ext>
            </a:extLst>
          </p:cNvPr>
          <p:cNvSpPr/>
          <p:nvPr/>
        </p:nvSpPr>
        <p:spPr>
          <a:xfrm>
            <a:off x="146015" y="6550705"/>
            <a:ext cx="1820037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UcpComponentCRUD_Client</a:t>
            </a:r>
            <a:endParaRPr lang="en-US" sz="1000" dirty="0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12BDA466-9C8D-4873-8544-9B176CD3F383}"/>
              </a:ext>
            </a:extLst>
          </p:cNvPr>
          <p:cNvSpPr/>
          <p:nvPr/>
        </p:nvSpPr>
        <p:spPr>
          <a:xfrm>
            <a:off x="6253905" y="470737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MQTTClient</a:t>
            </a:r>
            <a:endParaRPr lang="en-US" sz="1000" dirty="0"/>
          </a:p>
        </p:txBody>
      </p:sp>
      <p:sp>
        <p:nvSpPr>
          <p:cNvPr id="60" name="Rechteck 59">
            <a:extLst>
              <a:ext uri="{FF2B5EF4-FFF2-40B4-BE49-F238E27FC236}">
                <a16:creationId xmlns:a16="http://schemas.microsoft.com/office/drawing/2014/main" id="{D2DFA049-7DAC-4289-AC82-DAFAB320FDAE}"/>
              </a:ext>
            </a:extLst>
          </p:cNvPr>
          <p:cNvSpPr/>
          <p:nvPr/>
        </p:nvSpPr>
        <p:spPr>
          <a:xfrm>
            <a:off x="8429874" y="5342263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KafkaClient</a:t>
            </a:r>
            <a:endParaRPr lang="en-US" sz="1000" dirty="0"/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8837D062-BE53-4228-9942-EA7C2809B599}"/>
              </a:ext>
            </a:extLst>
          </p:cNvPr>
          <p:cNvSpPr/>
          <p:nvPr/>
        </p:nvSpPr>
        <p:spPr>
          <a:xfrm>
            <a:off x="6464694" y="495773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MQTTStream</a:t>
            </a:r>
            <a:endParaRPr lang="en-US" sz="1000" dirty="0"/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138BD1AC-9EF0-4214-8D42-BF0461994680}"/>
              </a:ext>
            </a:extLst>
          </p:cNvPr>
          <p:cNvSpPr/>
          <p:nvPr/>
        </p:nvSpPr>
        <p:spPr>
          <a:xfrm>
            <a:off x="8640663" y="560776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KafkaStream</a:t>
            </a:r>
            <a:endParaRPr lang="en-US" sz="1000" dirty="0"/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1C21ECFD-C583-4A9D-9DCB-4FE613C3B260}"/>
              </a:ext>
            </a:extLst>
          </p:cNvPr>
          <p:cNvSpPr/>
          <p:nvPr/>
        </p:nvSpPr>
        <p:spPr>
          <a:xfrm>
            <a:off x="4415484" y="496203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64" name="Rechteck 63">
            <a:extLst>
              <a:ext uri="{FF2B5EF4-FFF2-40B4-BE49-F238E27FC236}">
                <a16:creationId xmlns:a16="http://schemas.microsoft.com/office/drawing/2014/main" id="{8038331D-4CC2-49CD-A7AC-3729455504C8}"/>
              </a:ext>
            </a:extLst>
          </p:cNvPr>
          <p:cNvSpPr/>
          <p:nvPr/>
        </p:nvSpPr>
        <p:spPr>
          <a:xfrm>
            <a:off x="8339221" y="618348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POST</a:t>
            </a:r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A2359816-2684-4DBE-9589-006DBF9B2DFD}"/>
              </a:ext>
            </a:extLst>
          </p:cNvPr>
          <p:cNvSpPr/>
          <p:nvPr/>
        </p:nvSpPr>
        <p:spPr>
          <a:xfrm>
            <a:off x="1606164" y="368119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CRUD_Client</a:t>
            </a:r>
            <a:endParaRPr lang="en-US" sz="1000" dirty="0"/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769DE3E7-ED09-46F7-8B3F-6E88D8C4446E}"/>
              </a:ext>
            </a:extLst>
          </p:cNvPr>
          <p:cNvSpPr/>
          <p:nvPr/>
        </p:nvSpPr>
        <p:spPr>
          <a:xfrm>
            <a:off x="1966053" y="394081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cxnSp>
        <p:nvCxnSpPr>
          <p:cNvPr id="67" name="Gerade Verbindung mit Pfeil 66">
            <a:extLst>
              <a:ext uri="{FF2B5EF4-FFF2-40B4-BE49-F238E27FC236}">
                <a16:creationId xmlns:a16="http://schemas.microsoft.com/office/drawing/2014/main" id="{594AF9FA-2B5C-4671-A351-20A0D945F284}"/>
              </a:ext>
            </a:extLst>
          </p:cNvPr>
          <p:cNvCxnSpPr>
            <a:cxnSpLocks/>
          </p:cNvCxnSpPr>
          <p:nvPr/>
        </p:nvCxnSpPr>
        <p:spPr>
          <a:xfrm flipV="1">
            <a:off x="1741012" y="3946859"/>
            <a:ext cx="14252" cy="793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hteck 70">
            <a:extLst>
              <a:ext uri="{FF2B5EF4-FFF2-40B4-BE49-F238E27FC236}">
                <a16:creationId xmlns:a16="http://schemas.microsoft.com/office/drawing/2014/main" id="{E83ED958-3683-46CC-8C62-79D2D140E639}"/>
              </a:ext>
            </a:extLst>
          </p:cNvPr>
          <p:cNvSpPr/>
          <p:nvPr/>
        </p:nvSpPr>
        <p:spPr>
          <a:xfrm>
            <a:off x="7037988" y="3681377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Default_CRUD_Client</a:t>
            </a:r>
            <a:endParaRPr lang="en-US" sz="1000" dirty="0"/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5EF1FA96-593F-44EB-A2B9-F30410FF00A8}"/>
              </a:ext>
            </a:extLst>
          </p:cNvPr>
          <p:cNvSpPr/>
          <p:nvPr/>
        </p:nvSpPr>
        <p:spPr>
          <a:xfrm>
            <a:off x="7528425" y="393672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cxnSp>
        <p:nvCxnSpPr>
          <p:cNvPr id="75" name="Gerade Verbindung mit Pfeil 74">
            <a:extLst>
              <a:ext uri="{FF2B5EF4-FFF2-40B4-BE49-F238E27FC236}">
                <a16:creationId xmlns:a16="http://schemas.microsoft.com/office/drawing/2014/main" id="{E78B0475-BF32-4CE7-B445-34066A4095CA}"/>
              </a:ext>
            </a:extLst>
          </p:cNvPr>
          <p:cNvCxnSpPr>
            <a:cxnSpLocks/>
            <a:stCxn id="29" idx="1"/>
            <a:endCxn id="34" idx="3"/>
          </p:cNvCxnSpPr>
          <p:nvPr/>
        </p:nvCxnSpPr>
        <p:spPr>
          <a:xfrm flipH="1" flipV="1">
            <a:off x="1851756" y="2857128"/>
            <a:ext cx="2226180" cy="263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mit Pfeil 77">
            <a:extLst>
              <a:ext uri="{FF2B5EF4-FFF2-40B4-BE49-F238E27FC236}">
                <a16:creationId xmlns:a16="http://schemas.microsoft.com/office/drawing/2014/main" id="{CF42E1E1-9335-45CF-8542-DAC6C3BC88DA}"/>
              </a:ext>
            </a:extLst>
          </p:cNvPr>
          <p:cNvCxnSpPr>
            <a:cxnSpLocks/>
            <a:stCxn id="71" idx="1"/>
            <a:endCxn id="65" idx="3"/>
          </p:cNvCxnSpPr>
          <p:nvPr/>
        </p:nvCxnSpPr>
        <p:spPr>
          <a:xfrm flipH="1" flipV="1">
            <a:off x="3233796" y="3809214"/>
            <a:ext cx="3804192" cy="17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1">
            <a:extLst>
              <a:ext uri="{FF2B5EF4-FFF2-40B4-BE49-F238E27FC236}">
                <a16:creationId xmlns:a16="http://schemas.microsoft.com/office/drawing/2014/main" id="{2D0C467F-AA79-405E-8AC7-6CABE68C5D31}"/>
              </a:ext>
            </a:extLst>
          </p:cNvPr>
          <p:cNvCxnSpPr>
            <a:cxnSpLocks/>
            <a:stCxn id="32" idx="1"/>
            <a:endCxn id="35" idx="3"/>
          </p:cNvCxnSpPr>
          <p:nvPr/>
        </p:nvCxnSpPr>
        <p:spPr>
          <a:xfrm flipH="1">
            <a:off x="1846686" y="4835394"/>
            <a:ext cx="2231250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8FCB9A12-4645-43C3-BE05-5ADB75E99F05}"/>
              </a:ext>
            </a:extLst>
          </p:cNvPr>
          <p:cNvCxnSpPr>
            <a:cxnSpLocks/>
          </p:cNvCxnSpPr>
          <p:nvPr/>
        </p:nvCxnSpPr>
        <p:spPr>
          <a:xfrm flipV="1">
            <a:off x="7528425" y="5728385"/>
            <a:ext cx="14252" cy="793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hteck 85">
            <a:extLst>
              <a:ext uri="{FF2B5EF4-FFF2-40B4-BE49-F238E27FC236}">
                <a16:creationId xmlns:a16="http://schemas.microsoft.com/office/drawing/2014/main" id="{B0526EB1-A34E-499D-B30C-1008F9B78C31}"/>
              </a:ext>
            </a:extLst>
          </p:cNvPr>
          <p:cNvSpPr/>
          <p:nvPr/>
        </p:nvSpPr>
        <p:spPr>
          <a:xfrm>
            <a:off x="4067142" y="6142090"/>
            <a:ext cx="1820037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StructrCRUD_Client</a:t>
            </a:r>
            <a:endParaRPr lang="en-US" sz="1000" dirty="0"/>
          </a:p>
        </p:txBody>
      </p:sp>
      <p:sp>
        <p:nvSpPr>
          <p:cNvPr id="87" name="Rechteck 86">
            <a:extLst>
              <a:ext uri="{FF2B5EF4-FFF2-40B4-BE49-F238E27FC236}">
                <a16:creationId xmlns:a16="http://schemas.microsoft.com/office/drawing/2014/main" id="{3C7FDCB8-6FFE-4A6C-858E-1183F948BAF4}"/>
              </a:ext>
            </a:extLst>
          </p:cNvPr>
          <p:cNvSpPr/>
          <p:nvPr/>
        </p:nvSpPr>
        <p:spPr>
          <a:xfrm>
            <a:off x="4067141" y="5488742"/>
            <a:ext cx="1820037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StructrREST_Client</a:t>
            </a:r>
            <a:endParaRPr lang="en-US" sz="1000" dirty="0"/>
          </a:p>
        </p:txBody>
      </p:sp>
      <p:cxnSp>
        <p:nvCxnSpPr>
          <p:cNvPr id="88" name="Gerade Verbindung mit Pfeil 87">
            <a:extLst>
              <a:ext uri="{FF2B5EF4-FFF2-40B4-BE49-F238E27FC236}">
                <a16:creationId xmlns:a16="http://schemas.microsoft.com/office/drawing/2014/main" id="{B90F5BBF-0E5D-47EF-93AD-F8ACD570E82C}"/>
              </a:ext>
            </a:extLst>
          </p:cNvPr>
          <p:cNvCxnSpPr>
            <a:cxnSpLocks/>
            <a:stCxn id="87" idx="1"/>
            <a:endCxn id="35" idx="3"/>
          </p:cNvCxnSpPr>
          <p:nvPr/>
        </p:nvCxnSpPr>
        <p:spPr>
          <a:xfrm rot="10800000">
            <a:off x="1846687" y="4835394"/>
            <a:ext cx="2220455" cy="781364"/>
          </a:xfrm>
          <a:prstGeom prst="bentConnector3">
            <a:avLst>
              <a:gd name="adj1" fmla="val 50000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 Verbindung mit Pfeil 87">
            <a:extLst>
              <a:ext uri="{FF2B5EF4-FFF2-40B4-BE49-F238E27FC236}">
                <a16:creationId xmlns:a16="http://schemas.microsoft.com/office/drawing/2014/main" id="{44FDA432-60F6-4E36-9D3B-1F910ED6980E}"/>
              </a:ext>
            </a:extLst>
          </p:cNvPr>
          <p:cNvCxnSpPr>
            <a:cxnSpLocks/>
            <a:stCxn id="87" idx="1"/>
            <a:endCxn id="65" idx="3"/>
          </p:cNvCxnSpPr>
          <p:nvPr/>
        </p:nvCxnSpPr>
        <p:spPr>
          <a:xfrm rot="10800000">
            <a:off x="3233797" y="3809214"/>
            <a:ext cx="833345" cy="1807544"/>
          </a:xfrm>
          <a:prstGeom prst="bentConnector3">
            <a:avLst>
              <a:gd name="adj1" fmla="val 50000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Gerade Verbindung mit Pfeil 87">
            <a:extLst>
              <a:ext uri="{FF2B5EF4-FFF2-40B4-BE49-F238E27FC236}">
                <a16:creationId xmlns:a16="http://schemas.microsoft.com/office/drawing/2014/main" id="{9C40DAC6-B15E-4AF0-877C-181BA91C8372}"/>
              </a:ext>
            </a:extLst>
          </p:cNvPr>
          <p:cNvCxnSpPr>
            <a:cxnSpLocks/>
            <a:stCxn id="32" idx="1"/>
            <a:endCxn id="65" idx="3"/>
          </p:cNvCxnSpPr>
          <p:nvPr/>
        </p:nvCxnSpPr>
        <p:spPr>
          <a:xfrm rot="10800000">
            <a:off x="3233796" y="3809214"/>
            <a:ext cx="844140" cy="1026180"/>
          </a:xfrm>
          <a:prstGeom prst="bentConnector3">
            <a:avLst>
              <a:gd name="adj1" fmla="val 50000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hteck 96">
            <a:extLst>
              <a:ext uri="{FF2B5EF4-FFF2-40B4-BE49-F238E27FC236}">
                <a16:creationId xmlns:a16="http://schemas.microsoft.com/office/drawing/2014/main" id="{555614C6-0A65-4D71-AAAD-A8B048CA0FB5}"/>
              </a:ext>
            </a:extLst>
          </p:cNvPr>
          <p:cNvSpPr/>
          <p:nvPr/>
        </p:nvSpPr>
        <p:spPr>
          <a:xfrm>
            <a:off x="684528" y="497238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58172E31-52B3-414D-A16B-3E3EEEA6727B}"/>
              </a:ext>
            </a:extLst>
          </p:cNvPr>
          <p:cNvSpPr/>
          <p:nvPr/>
        </p:nvSpPr>
        <p:spPr>
          <a:xfrm>
            <a:off x="4977159" y="641276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login</a:t>
            </a:r>
          </a:p>
        </p:txBody>
      </p:sp>
      <p:sp>
        <p:nvSpPr>
          <p:cNvPr id="101" name="Rechteck 100">
            <a:extLst>
              <a:ext uri="{FF2B5EF4-FFF2-40B4-BE49-F238E27FC236}">
                <a16:creationId xmlns:a16="http://schemas.microsoft.com/office/drawing/2014/main" id="{FAA2B7B9-44A8-412C-9D86-905225EBFCFB}"/>
              </a:ext>
            </a:extLst>
          </p:cNvPr>
          <p:cNvSpPr/>
          <p:nvPr/>
        </p:nvSpPr>
        <p:spPr>
          <a:xfrm>
            <a:off x="1147315" y="1842759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Client</a:t>
            </a: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9DC2A4EB-D69E-4EB6-BAE7-7D8B1DAE09DD}"/>
              </a:ext>
            </a:extLst>
          </p:cNvPr>
          <p:cNvSpPr/>
          <p:nvPr/>
        </p:nvSpPr>
        <p:spPr>
          <a:xfrm>
            <a:off x="1793792" y="209684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login</a:t>
            </a:r>
          </a:p>
        </p:txBody>
      </p:sp>
      <p:cxnSp>
        <p:nvCxnSpPr>
          <p:cNvPr id="103" name="Gerade Verbindung mit Pfeil 102">
            <a:extLst>
              <a:ext uri="{FF2B5EF4-FFF2-40B4-BE49-F238E27FC236}">
                <a16:creationId xmlns:a16="http://schemas.microsoft.com/office/drawing/2014/main" id="{DD5FF366-BE46-438F-B7D0-180EB3578413}"/>
              </a:ext>
            </a:extLst>
          </p:cNvPr>
          <p:cNvCxnSpPr>
            <a:cxnSpLocks/>
          </p:cNvCxnSpPr>
          <p:nvPr/>
        </p:nvCxnSpPr>
        <p:spPr>
          <a:xfrm flipV="1">
            <a:off x="1567823" y="1224513"/>
            <a:ext cx="1983" cy="618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Gerade Verbindung mit Pfeil 104">
            <a:extLst>
              <a:ext uri="{FF2B5EF4-FFF2-40B4-BE49-F238E27FC236}">
                <a16:creationId xmlns:a16="http://schemas.microsoft.com/office/drawing/2014/main" id="{926E4C61-EE1D-439E-92C8-E426C22893D8}"/>
              </a:ext>
            </a:extLst>
          </p:cNvPr>
          <p:cNvCxnSpPr>
            <a:cxnSpLocks/>
          </p:cNvCxnSpPr>
          <p:nvPr/>
        </p:nvCxnSpPr>
        <p:spPr>
          <a:xfrm flipV="1">
            <a:off x="1498718" y="2110384"/>
            <a:ext cx="1983" cy="618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hteck 107">
            <a:extLst>
              <a:ext uri="{FF2B5EF4-FFF2-40B4-BE49-F238E27FC236}">
                <a16:creationId xmlns:a16="http://schemas.microsoft.com/office/drawing/2014/main" id="{49A977E7-91FD-471E-A15B-60BD1E1BDFBA}"/>
              </a:ext>
            </a:extLst>
          </p:cNvPr>
          <p:cNvSpPr/>
          <p:nvPr/>
        </p:nvSpPr>
        <p:spPr>
          <a:xfrm>
            <a:off x="696375" y="530929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login</a:t>
            </a:r>
          </a:p>
        </p:txBody>
      </p:sp>
    </p:spTree>
    <p:extLst>
      <p:ext uri="{BB962C8B-B14F-4D97-AF65-F5344CB8AC3E}">
        <p14:creationId xmlns:p14="http://schemas.microsoft.com/office/powerpoint/2010/main" val="2880336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39">
            <a:extLst>
              <a:ext uri="{FF2B5EF4-FFF2-40B4-BE49-F238E27FC236}">
                <a16:creationId xmlns:a16="http://schemas.microsoft.com/office/drawing/2014/main" id="{5F3F381D-019B-C546-82F8-49C38F306F12}"/>
              </a:ext>
            </a:extLst>
          </p:cNvPr>
          <p:cNvSpPr/>
          <p:nvPr/>
        </p:nvSpPr>
        <p:spPr bwMode="auto">
          <a:xfrm>
            <a:off x="2470118" y="1599311"/>
            <a:ext cx="1917583" cy="511831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DefaultXXX</a:t>
            </a: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 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3" name="Can 45">
            <a:extLst>
              <a:ext uri="{FF2B5EF4-FFF2-40B4-BE49-F238E27FC236}">
                <a16:creationId xmlns:a16="http://schemas.microsoft.com/office/drawing/2014/main" id="{4E134585-A7A0-E746-AC26-19DA37D47F28}"/>
              </a:ext>
            </a:extLst>
          </p:cNvPr>
          <p:cNvSpPr/>
          <p:nvPr/>
        </p:nvSpPr>
        <p:spPr bwMode="auto">
          <a:xfrm>
            <a:off x="4788032" y="1610799"/>
            <a:ext cx="888614" cy="531669"/>
          </a:xfrm>
          <a:prstGeom prst="can">
            <a:avLst/>
          </a:prstGeom>
          <a:solidFill>
            <a:srgbClr val="CAE2FF">
              <a:lumMod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24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4" name="Cube 39">
            <a:extLst>
              <a:ext uri="{FF2B5EF4-FFF2-40B4-BE49-F238E27FC236}">
                <a16:creationId xmlns:a16="http://schemas.microsoft.com/office/drawing/2014/main" id="{60955375-270D-2641-A9B5-1A377FC400A0}"/>
              </a:ext>
            </a:extLst>
          </p:cNvPr>
          <p:cNvSpPr/>
          <p:nvPr/>
        </p:nvSpPr>
        <p:spPr bwMode="auto">
          <a:xfrm>
            <a:off x="2958533" y="553142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XXXItemView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UcpView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5" name="Cube 39">
            <a:extLst>
              <a:ext uri="{FF2B5EF4-FFF2-40B4-BE49-F238E27FC236}">
                <a16:creationId xmlns:a16="http://schemas.microsoft.com/office/drawing/2014/main" id="{EE758F0A-D9CC-C64E-AF9D-7CCE3DF34A71}"/>
              </a:ext>
            </a:extLst>
          </p:cNvPr>
          <p:cNvSpPr/>
          <p:nvPr/>
        </p:nvSpPr>
        <p:spPr bwMode="auto">
          <a:xfrm>
            <a:off x="5029674" y="553142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XXXZZZView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UcpView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6" name="Cube 39">
            <a:extLst>
              <a:ext uri="{FF2B5EF4-FFF2-40B4-BE49-F238E27FC236}">
                <a16:creationId xmlns:a16="http://schemas.microsoft.com/office/drawing/2014/main" id="{811A9B2F-E027-AE41-853D-1D5C886D2B29}"/>
              </a:ext>
            </a:extLst>
          </p:cNvPr>
          <p:cNvSpPr/>
          <p:nvPr/>
        </p:nvSpPr>
        <p:spPr bwMode="auto">
          <a:xfrm>
            <a:off x="6648612" y="1223035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UcpController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7" name="Cube 39">
            <a:extLst>
              <a:ext uri="{FF2B5EF4-FFF2-40B4-BE49-F238E27FC236}">
                <a16:creationId xmlns:a16="http://schemas.microsoft.com/office/drawing/2014/main" id="{C586D84F-A483-7341-A224-5988EC94DE24}"/>
              </a:ext>
            </a:extLst>
          </p:cNvPr>
          <p:cNvSpPr/>
          <p:nvPr/>
        </p:nvSpPr>
        <p:spPr bwMode="auto">
          <a:xfrm>
            <a:off x="6259446" y="2479118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Connector</a:t>
            </a:r>
          </a:p>
        </p:txBody>
      </p:sp>
      <p:sp>
        <p:nvSpPr>
          <p:cNvPr id="8" name="Cube 39">
            <a:extLst>
              <a:ext uri="{FF2B5EF4-FFF2-40B4-BE49-F238E27FC236}">
                <a16:creationId xmlns:a16="http://schemas.microsoft.com/office/drawing/2014/main" id="{39801C33-51D9-B744-91DB-4EDBFD40D95D}"/>
              </a:ext>
            </a:extLst>
          </p:cNvPr>
          <p:cNvSpPr/>
          <p:nvPr/>
        </p:nvSpPr>
        <p:spPr bwMode="auto">
          <a:xfrm>
            <a:off x="1999741" y="3604972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DAO</a:t>
            </a:r>
          </a:p>
        </p:txBody>
      </p:sp>
      <p:sp>
        <p:nvSpPr>
          <p:cNvPr id="9" name="Cube 39">
            <a:extLst>
              <a:ext uri="{FF2B5EF4-FFF2-40B4-BE49-F238E27FC236}">
                <a16:creationId xmlns:a16="http://schemas.microsoft.com/office/drawing/2014/main" id="{3DA84BB8-88C5-A246-A7E3-A20B325A92C4}"/>
              </a:ext>
            </a:extLst>
          </p:cNvPr>
          <p:cNvSpPr/>
          <p:nvPr/>
        </p:nvSpPr>
        <p:spPr bwMode="auto">
          <a:xfrm>
            <a:off x="8280888" y="2561993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DomainObject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0" name="Cube 39">
            <a:extLst>
              <a:ext uri="{FF2B5EF4-FFF2-40B4-BE49-F238E27FC236}">
                <a16:creationId xmlns:a16="http://schemas.microsoft.com/office/drawing/2014/main" id="{7D95E5CF-FD40-9248-A024-AFD66B6960BC}"/>
              </a:ext>
            </a:extLst>
          </p:cNvPr>
          <p:cNvSpPr/>
          <p:nvPr/>
        </p:nvSpPr>
        <p:spPr bwMode="auto">
          <a:xfrm>
            <a:off x="7756726" y="3277995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1" name="Cube 39">
            <a:extLst>
              <a:ext uri="{FF2B5EF4-FFF2-40B4-BE49-F238E27FC236}">
                <a16:creationId xmlns:a16="http://schemas.microsoft.com/office/drawing/2014/main" id="{04F381A5-253E-3741-9DAE-48EAED131E9D}"/>
              </a:ext>
            </a:extLst>
          </p:cNvPr>
          <p:cNvSpPr/>
          <p:nvPr/>
        </p:nvSpPr>
        <p:spPr bwMode="auto">
          <a:xfrm>
            <a:off x="2309538" y="2720387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HyperMediaEntity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2" name="Cube 39">
            <a:extLst>
              <a:ext uri="{FF2B5EF4-FFF2-40B4-BE49-F238E27FC236}">
                <a16:creationId xmlns:a16="http://schemas.microsoft.com/office/drawing/2014/main" id="{544A6783-1258-7C43-A667-858B92F3FCBB}"/>
              </a:ext>
            </a:extLst>
          </p:cNvPr>
          <p:cNvSpPr/>
          <p:nvPr/>
        </p:nvSpPr>
        <p:spPr bwMode="auto">
          <a:xfrm>
            <a:off x="7320656" y="1851076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UcpModel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3" name="Cube 39">
            <a:extLst>
              <a:ext uri="{FF2B5EF4-FFF2-40B4-BE49-F238E27FC236}">
                <a16:creationId xmlns:a16="http://schemas.microsoft.com/office/drawing/2014/main" id="{B03D713B-26CA-BC48-BC0C-9AB2A9A04DDC}"/>
              </a:ext>
            </a:extLst>
          </p:cNvPr>
          <p:cNvSpPr/>
          <p:nvPr/>
        </p:nvSpPr>
        <p:spPr bwMode="auto">
          <a:xfrm>
            <a:off x="6557408" y="3906037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4" name="Cube 39">
            <a:extLst>
              <a:ext uri="{FF2B5EF4-FFF2-40B4-BE49-F238E27FC236}">
                <a16:creationId xmlns:a16="http://schemas.microsoft.com/office/drawing/2014/main" id="{36F2D768-C8C6-AF48-9A39-E23D5D4F2049}"/>
              </a:ext>
            </a:extLst>
          </p:cNvPr>
          <p:cNvSpPr/>
          <p:nvPr/>
        </p:nvSpPr>
        <p:spPr bwMode="auto">
          <a:xfrm>
            <a:off x="4387701" y="3766706"/>
            <a:ext cx="1564911" cy="790492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  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ior:rest</a:t>
            </a: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:</a:t>
            </a: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	loader</a:t>
            </a:r>
          </a:p>
        </p:txBody>
      </p:sp>
      <p:sp>
        <p:nvSpPr>
          <p:cNvPr id="16" name="Cube 39">
            <a:extLst>
              <a:ext uri="{FF2B5EF4-FFF2-40B4-BE49-F238E27FC236}">
                <a16:creationId xmlns:a16="http://schemas.microsoft.com/office/drawing/2014/main" id="{D7B76975-E618-7E44-925C-6E01F14BFB6A}"/>
              </a:ext>
            </a:extLst>
          </p:cNvPr>
          <p:cNvSpPr/>
          <p:nvPr/>
        </p:nvSpPr>
        <p:spPr bwMode="auto">
          <a:xfrm>
            <a:off x="3653071" y="5272640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EAMDucpLoader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7" name="Cube 39">
            <a:extLst>
              <a:ext uri="{FF2B5EF4-FFF2-40B4-BE49-F238E27FC236}">
                <a16:creationId xmlns:a16="http://schemas.microsoft.com/office/drawing/2014/main" id="{CBF9BAA5-D5BD-7246-B21B-AB9B5DDE98A4}"/>
              </a:ext>
            </a:extLst>
          </p:cNvPr>
          <p:cNvSpPr/>
          <p:nvPr/>
        </p:nvSpPr>
        <p:spPr bwMode="auto">
          <a:xfrm>
            <a:off x="6425843" y="5103080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wo-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da.de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ServiceManager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65341-B486-794F-9670-AC7E1420D591}"/>
              </a:ext>
            </a:extLst>
          </p:cNvPr>
          <p:cNvCxnSpPr>
            <a:stCxn id="13" idx="3"/>
            <a:endCxn id="17" idx="0"/>
          </p:cNvCxnSpPr>
          <p:nvPr/>
        </p:nvCxnSpPr>
        <p:spPr>
          <a:xfrm flipH="1">
            <a:off x="7448613" y="4417868"/>
            <a:ext cx="3608" cy="685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be 39">
            <a:extLst>
              <a:ext uri="{FF2B5EF4-FFF2-40B4-BE49-F238E27FC236}">
                <a16:creationId xmlns:a16="http://schemas.microsoft.com/office/drawing/2014/main" id="{046D7274-8904-BA44-87BC-A9D0CA36A2DB}"/>
              </a:ext>
            </a:extLst>
          </p:cNvPr>
          <p:cNvSpPr/>
          <p:nvPr/>
        </p:nvSpPr>
        <p:spPr bwMode="auto">
          <a:xfrm>
            <a:off x="8547724" y="5103080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ApplicationCache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1" name="Cube 39">
            <a:extLst>
              <a:ext uri="{FF2B5EF4-FFF2-40B4-BE49-F238E27FC236}">
                <a16:creationId xmlns:a16="http://schemas.microsoft.com/office/drawing/2014/main" id="{7AD20B34-F4FF-8E46-A138-0A57D10E81EC}"/>
              </a:ext>
            </a:extLst>
          </p:cNvPr>
          <p:cNvSpPr/>
          <p:nvPr/>
        </p:nvSpPr>
        <p:spPr bwMode="auto">
          <a:xfrm>
            <a:off x="9376797" y="4475038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SessionDB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2" name="Cube 39">
            <a:extLst>
              <a:ext uri="{FF2B5EF4-FFF2-40B4-BE49-F238E27FC236}">
                <a16:creationId xmlns:a16="http://schemas.microsoft.com/office/drawing/2014/main" id="{00D36906-9894-F242-9FAC-4ED79FB99391}"/>
              </a:ext>
            </a:extLst>
          </p:cNvPr>
          <p:cNvSpPr/>
          <p:nvPr/>
        </p:nvSpPr>
        <p:spPr bwMode="auto">
          <a:xfrm>
            <a:off x="9376796" y="570287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Network</a:t>
            </a: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0733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EFFE8B-4CEA-0E4A-BB4D-216FA40D6AE8}"/>
              </a:ext>
            </a:extLst>
          </p:cNvPr>
          <p:cNvSpPr/>
          <p:nvPr/>
        </p:nvSpPr>
        <p:spPr>
          <a:xfrm>
            <a:off x="1450183" y="1205070"/>
            <a:ext cx="4919152" cy="2164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450186" y="3429000"/>
            <a:ext cx="49191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WODA.test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450184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/var/dev/EAMD.ucp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573818" y="2688771"/>
            <a:ext cx="1997128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(woda1.0.0)</a:t>
            </a:r>
            <a:br>
              <a:rPr lang="en-DE" dirty="0"/>
            </a:br>
            <a:r>
              <a:rPr lang="en-DE" dirty="0"/>
              <a:t>8080 ONCE - PWA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053500" y="2688772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(structr2.1.4)</a:t>
            </a:r>
            <a:br>
              <a:rPr lang="en-DE" dirty="0"/>
            </a:br>
            <a:r>
              <a:rPr lang="en-DE" dirty="0"/>
              <a:t>http  -  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(ngx/lec)</a:t>
            </a:r>
          </a:p>
          <a:p>
            <a:pPr algn="ctr"/>
            <a:r>
              <a:rPr lang="en-DE" dirty="0"/>
              <a:t>80 443 8082 HTTPS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12DCFD-1E7E-934D-9C4D-E08AE46630BC}"/>
              </a:ext>
            </a:extLst>
          </p:cNvPr>
          <p:cNvSpPr/>
          <p:nvPr/>
        </p:nvSpPr>
        <p:spPr>
          <a:xfrm>
            <a:off x="1450183" y="620486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</a:t>
            </a:r>
            <a:r>
              <a:rPr lang="en-DE" dirty="0">
                <a:solidFill>
                  <a:schemeClr val="bg1"/>
                </a:solidFill>
              </a:rPr>
              <a:t>c up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8DC01C-3052-1F44-B4B2-A5032CD5CA62}"/>
              </a:ext>
            </a:extLst>
          </p:cNvPr>
          <p:cNvSpPr/>
          <p:nvPr/>
        </p:nvSpPr>
        <p:spPr>
          <a:xfrm>
            <a:off x="1450185" y="101686"/>
            <a:ext cx="49191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 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15A49F-5FE0-4E4F-9C0E-3ADAC90536F5}"/>
              </a:ext>
            </a:extLst>
          </p:cNvPr>
          <p:cNvSpPr txBox="1"/>
          <p:nvPr/>
        </p:nvSpPr>
        <p:spPr>
          <a:xfrm>
            <a:off x="6369334" y="5378872"/>
            <a:ext cx="4930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>
                <a:hlinkClick r:id="rId2"/>
              </a:rPr>
              <a:t>https://wo-da.de:8082/EAMD.ucp/(from</a:t>
            </a:r>
            <a:r>
              <a:rPr lang="en-DE" dirty="0"/>
              <a:t> graphDB)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CE6EA6-13D9-E740-942B-0B64B01CFB1C}"/>
              </a:ext>
            </a:extLst>
          </p:cNvPr>
          <p:cNvSpPr txBox="1"/>
          <p:nvPr/>
        </p:nvSpPr>
        <p:spPr>
          <a:xfrm>
            <a:off x="6369335" y="5043442"/>
            <a:ext cx="3027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https://wo-da.de:8082/structr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7E9E70-02E1-B44D-90D6-41DDD325BB03}"/>
              </a:ext>
            </a:extLst>
          </p:cNvPr>
          <p:cNvSpPr txBox="1"/>
          <p:nvPr/>
        </p:nvSpPr>
        <p:spPr>
          <a:xfrm>
            <a:off x="145638" y="3450927"/>
            <a:ext cx="2856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https://wo-da.de/EAMD.ucp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64718F-3982-D740-B4E8-7DABFD0FA320}"/>
              </a:ext>
            </a:extLst>
          </p:cNvPr>
          <p:cNvSpPr txBox="1"/>
          <p:nvPr/>
        </p:nvSpPr>
        <p:spPr>
          <a:xfrm>
            <a:off x="6369335" y="3910150"/>
            <a:ext cx="2559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https://wo-da.de/structr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EA1765E-95FC-7D4E-B98C-71DD5205FE51}"/>
              </a:ext>
            </a:extLst>
          </p:cNvPr>
          <p:cNvSpPr/>
          <p:nvPr/>
        </p:nvSpPr>
        <p:spPr>
          <a:xfrm>
            <a:off x="4151035" y="470723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…/structr/index.htm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FB56EE-68CB-8B4B-909C-6B1CEB4AC12E}"/>
              </a:ext>
            </a:extLst>
          </p:cNvPr>
          <p:cNvSpPr txBox="1"/>
          <p:nvPr/>
        </p:nvSpPr>
        <p:spPr>
          <a:xfrm>
            <a:off x="133571" y="4784684"/>
            <a:ext cx="3386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https://wo-da.de:8080/EAMD.ucp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6FBC71-ADF4-8141-AD3A-7168A71B0815}"/>
              </a:ext>
            </a:extLst>
          </p:cNvPr>
          <p:cNvSpPr txBox="1"/>
          <p:nvPr/>
        </p:nvSpPr>
        <p:spPr>
          <a:xfrm>
            <a:off x="6369335" y="5776604"/>
            <a:ext cx="3473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https://wo-da.de:8082/structr/rest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8721E9-A120-E147-A8E2-0C201067319C}"/>
              </a:ext>
            </a:extLst>
          </p:cNvPr>
          <p:cNvSpPr txBox="1"/>
          <p:nvPr/>
        </p:nvSpPr>
        <p:spPr>
          <a:xfrm>
            <a:off x="6369334" y="3454973"/>
            <a:ext cx="2178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https://wo-da.de/xxx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C7D019-511D-C34A-BB67-7F7054B2A9F8}"/>
              </a:ext>
            </a:extLst>
          </p:cNvPr>
          <p:cNvSpPr txBox="1"/>
          <p:nvPr/>
        </p:nvSpPr>
        <p:spPr>
          <a:xfrm>
            <a:off x="6369334" y="6168138"/>
            <a:ext cx="2708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https://wo-da.de:8082/xxx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F1971-EA9A-5A4E-8A73-8A9C6C8ABDC3}"/>
              </a:ext>
            </a:extLst>
          </p:cNvPr>
          <p:cNvSpPr txBox="1"/>
          <p:nvPr/>
        </p:nvSpPr>
        <p:spPr>
          <a:xfrm>
            <a:off x="6436795" y="1529832"/>
            <a:ext cx="2708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https://wo-da.de:8082/xxx</a:t>
            </a:r>
          </a:p>
        </p:txBody>
      </p:sp>
    </p:spTree>
    <p:extLst>
      <p:ext uri="{BB962C8B-B14F-4D97-AF65-F5344CB8AC3E}">
        <p14:creationId xmlns:p14="http://schemas.microsoft.com/office/powerpoint/2010/main" val="3939191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EFFE8B-4CEA-0E4A-BB4D-216FA40D6AE8}"/>
              </a:ext>
            </a:extLst>
          </p:cNvPr>
          <p:cNvSpPr/>
          <p:nvPr/>
        </p:nvSpPr>
        <p:spPr>
          <a:xfrm>
            <a:off x="1357758" y="620485"/>
            <a:ext cx="5104002" cy="3412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357758" y="5008209"/>
            <a:ext cx="98383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localhost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450183" y="337457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450183" y="2688771"/>
            <a:ext cx="2218299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(woda1.0.0)</a:t>
            </a:r>
            <a:br>
              <a:rPr lang="en-DE" dirty="0"/>
            </a:br>
            <a:r>
              <a:rPr lang="en-DE" dirty="0"/>
              <a:t>8080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151036" y="2688772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(structr2.1.4)</a:t>
            </a:r>
            <a:br>
              <a:rPr lang="en-DE" dirty="0"/>
            </a:br>
            <a:r>
              <a:rPr lang="en-DE" dirty="0"/>
              <a:t>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337457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(ngx/lec)</a:t>
            </a:r>
          </a:p>
          <a:p>
            <a:pPr algn="ctr"/>
            <a:r>
              <a:rPr lang="en-DE" dirty="0"/>
              <a:t>80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12DCFD-1E7E-934D-9C4D-E08AE46630BC}"/>
              </a:ext>
            </a:extLst>
          </p:cNvPr>
          <p:cNvSpPr/>
          <p:nvPr/>
        </p:nvSpPr>
        <p:spPr>
          <a:xfrm>
            <a:off x="1450183" y="620486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</a:t>
            </a:r>
            <a:r>
              <a:rPr lang="en-DE" dirty="0">
                <a:solidFill>
                  <a:schemeClr val="bg1"/>
                </a:solidFill>
              </a:rPr>
              <a:t>c up </a:t>
            </a:r>
          </a:p>
        </p:txBody>
      </p:sp>
    </p:spTree>
    <p:extLst>
      <p:ext uri="{BB962C8B-B14F-4D97-AF65-F5344CB8AC3E}">
        <p14:creationId xmlns:p14="http://schemas.microsoft.com/office/powerpoint/2010/main" val="465997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F84CB26D-D683-AF43-8D0A-B22F5470B848}"/>
              </a:ext>
            </a:extLst>
          </p:cNvPr>
          <p:cNvSpPr/>
          <p:nvPr/>
        </p:nvSpPr>
        <p:spPr>
          <a:xfrm>
            <a:off x="3165171" y="5571094"/>
            <a:ext cx="2795821" cy="3570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4.0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D903A99-03CF-2144-930A-9AD7EF4E7871}"/>
              </a:ext>
            </a:extLst>
          </p:cNvPr>
          <p:cNvSpPr/>
          <p:nvPr/>
        </p:nvSpPr>
        <p:spPr>
          <a:xfrm>
            <a:off x="3162319" y="4892106"/>
            <a:ext cx="2795821" cy="357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2.1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D91EF6-587B-5445-BD84-04757601D1A9}"/>
              </a:ext>
            </a:extLst>
          </p:cNvPr>
          <p:cNvSpPr/>
          <p:nvPr/>
        </p:nvSpPr>
        <p:spPr>
          <a:xfrm>
            <a:off x="555171" y="653142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Shifter</a:t>
            </a:r>
            <a:br>
              <a:rPr lang="en-DE" sz="1000" dirty="0"/>
            </a:br>
            <a:r>
              <a:rPr lang="en-DE" sz="1000" dirty="0"/>
              <a:t>Netzwerk</a:t>
            </a:r>
          </a:p>
          <a:p>
            <a:pPr algn="ctr"/>
            <a:r>
              <a:rPr lang="en-DE" sz="1000" dirty="0"/>
              <a:t>Figma</a:t>
            </a:r>
          </a:p>
          <a:p>
            <a:pPr algn="ctr"/>
            <a:r>
              <a:rPr lang="en-DE" sz="1000" dirty="0"/>
              <a:t>MobileApp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F093751-B972-6345-86FC-5B4E133F47D7}"/>
              </a:ext>
            </a:extLst>
          </p:cNvPr>
          <p:cNvSpPr/>
          <p:nvPr/>
        </p:nvSpPr>
        <p:spPr>
          <a:xfrm>
            <a:off x="555171" y="1612613"/>
            <a:ext cx="776132" cy="1130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PWA</a:t>
            </a:r>
          </a:p>
          <a:p>
            <a:pPr algn="ctr"/>
            <a:endParaRPr lang="en-DE" sz="1000" dirty="0"/>
          </a:p>
          <a:p>
            <a:pPr algn="ctr"/>
            <a:r>
              <a:rPr lang="en-DE" sz="1000" dirty="0"/>
              <a:t>Shifter</a:t>
            </a:r>
            <a:br>
              <a:rPr lang="en-DE" sz="1000" dirty="0"/>
            </a:br>
            <a:r>
              <a:rPr lang="en-DE" sz="1000" dirty="0"/>
              <a:t>Netzwerk</a:t>
            </a:r>
          </a:p>
          <a:p>
            <a:pPr algn="ctr"/>
            <a:r>
              <a:rPr lang="en-DE" sz="1000" dirty="0"/>
              <a:t>Desktop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9BD77F-49D7-3B42-A7E2-90F9464BB0FD}"/>
              </a:ext>
            </a:extLst>
          </p:cNvPr>
          <p:cNvSpPr/>
          <p:nvPr/>
        </p:nvSpPr>
        <p:spPr>
          <a:xfrm>
            <a:off x="3180162" y="1783729"/>
            <a:ext cx="776132" cy="1058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 Portal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Desktop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DC245E-9701-5349-9F63-980A8DFCB589}"/>
              </a:ext>
            </a:extLst>
          </p:cNvPr>
          <p:cNvSpPr/>
          <p:nvPr/>
        </p:nvSpPr>
        <p:spPr>
          <a:xfrm>
            <a:off x="4038797" y="1783729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AppFrame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DD317B-35C7-8747-A1CB-8287772D711F}"/>
              </a:ext>
            </a:extLst>
          </p:cNvPr>
          <p:cNvSpPr/>
          <p:nvPr/>
        </p:nvSpPr>
        <p:spPr>
          <a:xfrm>
            <a:off x="4038797" y="2025124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Navigation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80DF84-06DA-5D4C-B5D7-77577156A4D5}"/>
              </a:ext>
            </a:extLst>
          </p:cNvPr>
          <p:cNvSpPr/>
          <p:nvPr/>
        </p:nvSpPr>
        <p:spPr>
          <a:xfrm>
            <a:off x="4038797" y="2263464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Timer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2AE931-6108-9042-B7D0-9F767D653C4C}"/>
              </a:ext>
            </a:extLst>
          </p:cNvPr>
          <p:cNvSpPr/>
          <p:nvPr/>
        </p:nvSpPr>
        <p:spPr>
          <a:xfrm>
            <a:off x="6670353" y="178372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Couch7</a:t>
            </a:r>
          </a:p>
          <a:p>
            <a:pPr algn="ctr"/>
            <a:r>
              <a:rPr lang="en-DE" sz="1000" dirty="0"/>
              <a:t>PHP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D86079-3D22-E04A-B2E0-D8A9CAD9105A}"/>
              </a:ext>
            </a:extLst>
          </p:cNvPr>
          <p:cNvSpPr/>
          <p:nvPr/>
        </p:nvSpPr>
        <p:spPr>
          <a:xfrm>
            <a:off x="7528988" y="178372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C</a:t>
            </a:r>
            <a:r>
              <a:rPr lang="en-GB" sz="1000" dirty="0"/>
              <a:t>u</a:t>
            </a:r>
            <a:r>
              <a:rPr lang="en-DE" sz="1000" dirty="0"/>
              <a:t>net</a:t>
            </a:r>
            <a:br>
              <a:rPr lang="en-DE" sz="1000" dirty="0"/>
            </a:br>
            <a:r>
              <a:rPr lang="en-DE" sz="1000" dirty="0"/>
              <a:t>PHP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AF0C5F-31BB-E949-AA68-FF3BCD07623A}"/>
              </a:ext>
            </a:extLst>
          </p:cNvPr>
          <p:cNvSpPr/>
          <p:nvPr/>
        </p:nvSpPr>
        <p:spPr>
          <a:xfrm>
            <a:off x="6942857" y="1847896"/>
            <a:ext cx="10833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>
                <a:solidFill>
                  <a:srgbClr val="FF0000"/>
                </a:solidFill>
              </a:rPr>
              <a:t>Google Map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09A23E-E547-5E4E-B7CE-3FAB5CE83773}"/>
              </a:ext>
            </a:extLst>
          </p:cNvPr>
          <p:cNvSpPr/>
          <p:nvPr/>
        </p:nvSpPr>
        <p:spPr>
          <a:xfrm>
            <a:off x="4038796" y="2501804"/>
            <a:ext cx="104187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TimeTableEditor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60EF15-C4EA-E54C-9055-746FE81D922E}"/>
              </a:ext>
            </a:extLst>
          </p:cNvPr>
          <p:cNvSpPr/>
          <p:nvPr/>
        </p:nvSpPr>
        <p:spPr>
          <a:xfrm>
            <a:off x="1413806" y="2269057"/>
            <a:ext cx="10833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Leaflet Map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FC2955-F486-B64D-BF36-2303D8C320E9}"/>
              </a:ext>
            </a:extLst>
          </p:cNvPr>
          <p:cNvSpPr/>
          <p:nvPr/>
        </p:nvSpPr>
        <p:spPr>
          <a:xfrm>
            <a:off x="1413805" y="1783729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AppFrame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F7B9A5-73B2-DF4E-A400-C6FB72B452D6}"/>
              </a:ext>
            </a:extLst>
          </p:cNvPr>
          <p:cNvSpPr/>
          <p:nvPr/>
        </p:nvSpPr>
        <p:spPr>
          <a:xfrm>
            <a:off x="1413805" y="2025124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Navigation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A9544A-63C9-274D-B8A1-256E22D4F9E6}"/>
              </a:ext>
            </a:extLst>
          </p:cNvPr>
          <p:cNvSpPr/>
          <p:nvPr/>
        </p:nvSpPr>
        <p:spPr>
          <a:xfrm>
            <a:off x="4897430" y="1788667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Brand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E19E22-FB84-E049-8609-22B6B5C21A69}"/>
              </a:ext>
            </a:extLst>
          </p:cNvPr>
          <p:cNvSpPr/>
          <p:nvPr/>
        </p:nvSpPr>
        <p:spPr>
          <a:xfrm>
            <a:off x="2272439" y="1783729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Brand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C33B37-D441-D24B-A4B9-2E52E80085A0}"/>
              </a:ext>
            </a:extLst>
          </p:cNvPr>
          <p:cNvSpPr/>
          <p:nvPr/>
        </p:nvSpPr>
        <p:spPr>
          <a:xfrm>
            <a:off x="4038796" y="3388484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JHipsterRestClient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47600F-6CAA-AD49-9A6C-95C02B9C8B96}"/>
              </a:ext>
            </a:extLst>
          </p:cNvPr>
          <p:cNvSpPr/>
          <p:nvPr/>
        </p:nvSpPr>
        <p:spPr>
          <a:xfrm>
            <a:off x="3162319" y="3407221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 Portal</a:t>
            </a:r>
            <a:br>
              <a:rPr lang="en-DE" sz="1000" dirty="0"/>
            </a:br>
            <a:r>
              <a:rPr lang="en-DE" sz="1000" dirty="0"/>
              <a:t>JHipster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Backend</a:t>
            </a:r>
            <a:br>
              <a:rPr lang="en-DE" sz="1000" dirty="0"/>
            </a:br>
            <a:r>
              <a:rPr lang="en-DE" sz="1000" dirty="0"/>
              <a:t>Server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5F488C-E870-9D42-8409-5678178E17F0}"/>
              </a:ext>
            </a:extLst>
          </p:cNvPr>
          <p:cNvSpPr/>
          <p:nvPr/>
        </p:nvSpPr>
        <p:spPr>
          <a:xfrm>
            <a:off x="4038796" y="3150144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UserPanel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AC0713-1CF4-ED40-8B98-9750F7824180}"/>
              </a:ext>
            </a:extLst>
          </p:cNvPr>
          <p:cNvSpPr/>
          <p:nvPr/>
        </p:nvSpPr>
        <p:spPr>
          <a:xfrm>
            <a:off x="555171" y="3407270"/>
            <a:ext cx="776132" cy="95947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Shifter</a:t>
            </a:r>
            <a:br>
              <a:rPr lang="en-DE" sz="1000" dirty="0"/>
            </a:br>
            <a:r>
              <a:rPr lang="en-DE" sz="1000" dirty="0"/>
              <a:t>Netzwerk</a:t>
            </a:r>
            <a:br>
              <a:rPr lang="en-DE" sz="1000" dirty="0"/>
            </a:br>
            <a:r>
              <a:rPr lang="en-DE" sz="1000" dirty="0"/>
              <a:t>JHipster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Backend</a:t>
            </a:r>
            <a:br>
              <a:rPr lang="en-DE" sz="1000" dirty="0"/>
            </a:br>
            <a:r>
              <a:rPr lang="en-DE" sz="1000" dirty="0"/>
              <a:t>Server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145E93-ED9D-F94C-9CF7-CA699E7991A8}"/>
              </a:ext>
            </a:extLst>
          </p:cNvPr>
          <p:cNvSpPr/>
          <p:nvPr/>
        </p:nvSpPr>
        <p:spPr>
          <a:xfrm>
            <a:off x="1413805" y="4096271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JHipsterRestClient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6C5ACB-26B5-564F-8EE3-BAD6EDCCEADD}"/>
              </a:ext>
            </a:extLst>
          </p:cNvPr>
          <p:cNvSpPr/>
          <p:nvPr/>
        </p:nvSpPr>
        <p:spPr>
          <a:xfrm>
            <a:off x="1413805" y="3857931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UserPanel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B1BE42-3EA6-A04C-93A8-27F23D13BB89}"/>
              </a:ext>
            </a:extLst>
          </p:cNvPr>
          <p:cNvSpPr/>
          <p:nvPr/>
        </p:nvSpPr>
        <p:spPr>
          <a:xfrm>
            <a:off x="1410017" y="2497492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Messenger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D2E2502-B80C-874A-A0AD-BEF0ECC8318A}"/>
              </a:ext>
            </a:extLst>
          </p:cNvPr>
          <p:cNvSpPr/>
          <p:nvPr/>
        </p:nvSpPr>
        <p:spPr>
          <a:xfrm>
            <a:off x="1413805" y="3108057"/>
            <a:ext cx="1177368" cy="381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OpenStreet Maps</a:t>
            </a:r>
            <a:br>
              <a:rPr lang="en-DE" sz="1000" dirty="0"/>
            </a:br>
            <a:r>
              <a:rPr lang="en-DE" sz="1000" dirty="0"/>
              <a:t>ZIP to GEO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3088116-F276-E14D-A7D7-596ECC3EBD20}"/>
              </a:ext>
            </a:extLst>
          </p:cNvPr>
          <p:cNvSpPr/>
          <p:nvPr/>
        </p:nvSpPr>
        <p:spPr>
          <a:xfrm>
            <a:off x="1410017" y="1438691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GEOLocation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B9E5164-ED80-4742-8DC0-B0FA650AA894}"/>
              </a:ext>
            </a:extLst>
          </p:cNvPr>
          <p:cNvSpPr/>
          <p:nvPr/>
        </p:nvSpPr>
        <p:spPr>
          <a:xfrm>
            <a:off x="1409597" y="2842530"/>
            <a:ext cx="104187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TimeTableEditor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89EB27B-BC8D-BF45-82CF-619B6B36CEA5}"/>
              </a:ext>
            </a:extLst>
          </p:cNvPr>
          <p:cNvSpPr/>
          <p:nvPr/>
        </p:nvSpPr>
        <p:spPr>
          <a:xfrm>
            <a:off x="3217924" y="2725466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1.0.0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4698E44-EED0-3C44-B374-514E58DC5692}"/>
              </a:ext>
            </a:extLst>
          </p:cNvPr>
          <p:cNvSpPr/>
          <p:nvPr/>
        </p:nvSpPr>
        <p:spPr>
          <a:xfrm>
            <a:off x="4399080" y="2725466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Bootstrap 3.3.7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52856AD-EE45-814D-95F4-7F97E39EE642}"/>
              </a:ext>
            </a:extLst>
          </p:cNvPr>
          <p:cNvSpPr/>
          <p:nvPr/>
        </p:nvSpPr>
        <p:spPr>
          <a:xfrm>
            <a:off x="3494781" y="5141410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1.0.0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CD3EEEC-790A-C24D-A6C2-355CFF1320C0}"/>
              </a:ext>
            </a:extLst>
          </p:cNvPr>
          <p:cNvSpPr/>
          <p:nvPr/>
        </p:nvSpPr>
        <p:spPr>
          <a:xfrm>
            <a:off x="4675937" y="5141410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Bootstrap 3.3.7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1E5CCD0-F4BF-694B-B413-496E8BE1A0F5}"/>
              </a:ext>
            </a:extLst>
          </p:cNvPr>
          <p:cNvSpPr/>
          <p:nvPr/>
        </p:nvSpPr>
        <p:spPr>
          <a:xfrm>
            <a:off x="6233862" y="4892106"/>
            <a:ext cx="2795821" cy="35702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2.3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9D06F2-6C6B-E147-AEC5-EB5E48BC2B6D}"/>
              </a:ext>
            </a:extLst>
          </p:cNvPr>
          <p:cNvSpPr/>
          <p:nvPr/>
        </p:nvSpPr>
        <p:spPr>
          <a:xfrm>
            <a:off x="6566324" y="5141410"/>
            <a:ext cx="1181156" cy="17722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2.0.0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94B7F9F-E5F2-B24D-9558-1592835AA652}"/>
              </a:ext>
            </a:extLst>
          </p:cNvPr>
          <p:cNvSpPr/>
          <p:nvPr/>
        </p:nvSpPr>
        <p:spPr>
          <a:xfrm>
            <a:off x="7848527" y="4893389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Bootstrap 3.3.7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2B63445-4A8E-3C4E-9FF5-5061C3D69585}"/>
              </a:ext>
            </a:extLst>
          </p:cNvPr>
          <p:cNvSpPr/>
          <p:nvPr/>
        </p:nvSpPr>
        <p:spPr>
          <a:xfrm>
            <a:off x="9159740" y="4892106"/>
            <a:ext cx="2795821" cy="3570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2.4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3227EB-384F-2048-A316-A892579977C7}"/>
              </a:ext>
            </a:extLst>
          </p:cNvPr>
          <p:cNvSpPr/>
          <p:nvPr/>
        </p:nvSpPr>
        <p:spPr>
          <a:xfrm>
            <a:off x="9492202" y="5141410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2.4.0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7EB7C-4ED2-BF45-9807-9FEC1A38E0A7}"/>
              </a:ext>
            </a:extLst>
          </p:cNvPr>
          <p:cNvSpPr/>
          <p:nvPr/>
        </p:nvSpPr>
        <p:spPr>
          <a:xfrm>
            <a:off x="3363587" y="5996343"/>
            <a:ext cx="1181156" cy="52263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ONCE 4.0.0</a:t>
            </a:r>
            <a:br>
              <a:rPr lang="en-DE" sz="1000" dirty="0"/>
            </a:br>
            <a:r>
              <a:rPr lang="en-DE" sz="1000" dirty="0"/>
              <a:t>  Server</a:t>
            </a:r>
          </a:p>
          <a:p>
            <a:endParaRPr lang="en-DE" sz="10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4AB5143-6105-B94B-B36B-AC1255996EDC}"/>
              </a:ext>
            </a:extLst>
          </p:cNvPr>
          <p:cNvSpPr/>
          <p:nvPr/>
        </p:nvSpPr>
        <p:spPr>
          <a:xfrm>
            <a:off x="3363587" y="5819115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4.0.0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440A0B9-C485-0141-838D-F378CC7D951D}"/>
              </a:ext>
            </a:extLst>
          </p:cNvPr>
          <p:cNvSpPr/>
          <p:nvPr/>
        </p:nvSpPr>
        <p:spPr>
          <a:xfrm>
            <a:off x="6231010" y="5567942"/>
            <a:ext cx="2795821" cy="3570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4.1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3C4012D-38F7-074D-8812-B22B9262EDB5}"/>
              </a:ext>
            </a:extLst>
          </p:cNvPr>
          <p:cNvSpPr/>
          <p:nvPr/>
        </p:nvSpPr>
        <p:spPr>
          <a:xfrm>
            <a:off x="6590388" y="5787876"/>
            <a:ext cx="1515247" cy="73218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ONCE 4.1.0</a:t>
            </a:r>
            <a:br>
              <a:rPr lang="en-DE" sz="1000" dirty="0"/>
            </a:br>
            <a:r>
              <a:rPr lang="en-DE" sz="1000" dirty="0"/>
              <a:t>  Server</a:t>
            </a:r>
          </a:p>
          <a:p>
            <a:r>
              <a:rPr lang="en-DE" sz="1000" dirty="0"/>
              <a:t>PWA und CORS Proxy</a:t>
            </a:r>
            <a:br>
              <a:rPr lang="en-DE" sz="1000" dirty="0"/>
            </a:br>
            <a:r>
              <a:rPr lang="en-DE" sz="1000" dirty="0"/>
              <a:t>WebComponents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2B0CABD-08EA-1049-B30C-8E08298D334B}"/>
              </a:ext>
            </a:extLst>
          </p:cNvPr>
          <p:cNvSpPr/>
          <p:nvPr/>
        </p:nvSpPr>
        <p:spPr>
          <a:xfrm>
            <a:off x="6127522" y="3399283"/>
            <a:ext cx="776132" cy="95947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IAM</a:t>
            </a:r>
            <a:br>
              <a:rPr lang="en-DE" sz="1000" dirty="0"/>
            </a:br>
            <a:r>
              <a:rPr lang="en-DE" sz="1000" dirty="0"/>
              <a:t>Keyclock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D410A47-F481-EB43-B4B9-42FFEF03A47B}"/>
              </a:ext>
            </a:extLst>
          </p:cNvPr>
          <p:cNvSpPr/>
          <p:nvPr/>
        </p:nvSpPr>
        <p:spPr>
          <a:xfrm>
            <a:off x="5426018" y="3490043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0E04FB4-D58E-B242-9EA9-426BD341D304}"/>
              </a:ext>
            </a:extLst>
          </p:cNvPr>
          <p:cNvSpPr/>
          <p:nvPr/>
        </p:nvSpPr>
        <p:spPr>
          <a:xfrm>
            <a:off x="819439" y="4339239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76AF4A9-8C43-6449-BF0D-E541F0E3465D}"/>
              </a:ext>
            </a:extLst>
          </p:cNvPr>
          <p:cNvSpPr/>
          <p:nvPr/>
        </p:nvSpPr>
        <p:spPr>
          <a:xfrm>
            <a:off x="3494781" y="4310528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72C855A-6C02-8148-96F2-A1B1E4F9C33C}"/>
              </a:ext>
            </a:extLst>
          </p:cNvPr>
          <p:cNvSpPr/>
          <p:nvPr/>
        </p:nvSpPr>
        <p:spPr>
          <a:xfrm>
            <a:off x="6845082" y="2626355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3" name="Can 52">
            <a:extLst>
              <a:ext uri="{FF2B5EF4-FFF2-40B4-BE49-F238E27FC236}">
                <a16:creationId xmlns:a16="http://schemas.microsoft.com/office/drawing/2014/main" id="{F2ED2A14-F48D-8A4A-B947-92211544C784}"/>
              </a:ext>
            </a:extLst>
          </p:cNvPr>
          <p:cNvSpPr/>
          <p:nvPr/>
        </p:nvSpPr>
        <p:spPr>
          <a:xfrm>
            <a:off x="729226" y="4609101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54" name="Can 53">
            <a:extLst>
              <a:ext uri="{FF2B5EF4-FFF2-40B4-BE49-F238E27FC236}">
                <a16:creationId xmlns:a16="http://schemas.microsoft.com/office/drawing/2014/main" id="{C863CC9F-8CF2-F94F-BF3E-F124EFB0B534}"/>
              </a:ext>
            </a:extLst>
          </p:cNvPr>
          <p:cNvSpPr/>
          <p:nvPr/>
        </p:nvSpPr>
        <p:spPr>
          <a:xfrm>
            <a:off x="3336374" y="4543082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55" name="Can 54">
            <a:extLst>
              <a:ext uri="{FF2B5EF4-FFF2-40B4-BE49-F238E27FC236}">
                <a16:creationId xmlns:a16="http://schemas.microsoft.com/office/drawing/2014/main" id="{97C0D45B-6477-C941-B50B-ABD904A76B4F}"/>
              </a:ext>
            </a:extLst>
          </p:cNvPr>
          <p:cNvSpPr/>
          <p:nvPr/>
        </p:nvSpPr>
        <p:spPr>
          <a:xfrm>
            <a:off x="8526764" y="3444313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.ev</a:t>
            </a:r>
          </a:p>
        </p:txBody>
      </p:sp>
      <p:sp>
        <p:nvSpPr>
          <p:cNvPr id="56" name="Can 55">
            <a:extLst>
              <a:ext uri="{FF2B5EF4-FFF2-40B4-BE49-F238E27FC236}">
                <a16:creationId xmlns:a16="http://schemas.microsoft.com/office/drawing/2014/main" id="{DB0FBF24-2A7E-2845-BA6F-BAC2862BA6AA}"/>
              </a:ext>
            </a:extLst>
          </p:cNvPr>
          <p:cNvSpPr/>
          <p:nvPr/>
        </p:nvSpPr>
        <p:spPr>
          <a:xfrm>
            <a:off x="8543323" y="4092032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700" dirty="0"/>
              <a:t>.gmbh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7325436-D639-6F43-B9EB-88B1B0582716}"/>
              </a:ext>
            </a:extLst>
          </p:cNvPr>
          <p:cNvSpPr/>
          <p:nvPr/>
        </p:nvSpPr>
        <p:spPr>
          <a:xfrm>
            <a:off x="7605449" y="3399283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 ID &amp;</a:t>
            </a:r>
            <a:br>
              <a:rPr lang="en-DE" sz="1000" dirty="0"/>
            </a:br>
            <a:r>
              <a:rPr lang="en-DE" sz="1000" dirty="0"/>
              <a:t>Profile</a:t>
            </a:r>
            <a:br>
              <a:rPr lang="en-DE" sz="1000" dirty="0"/>
            </a:br>
            <a:r>
              <a:rPr lang="en-DE" sz="1000" dirty="0"/>
              <a:t>JHipster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Backend</a:t>
            </a:r>
            <a:br>
              <a:rPr lang="en-DE" sz="1000" dirty="0"/>
            </a:br>
            <a:r>
              <a:rPr lang="en-DE" sz="1000" dirty="0"/>
              <a:t>Server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0F24BD1-369A-2F44-9791-8B8689C54C54}"/>
              </a:ext>
            </a:extLst>
          </p:cNvPr>
          <p:cNvSpPr/>
          <p:nvPr/>
        </p:nvSpPr>
        <p:spPr>
          <a:xfrm>
            <a:off x="7048749" y="3857931"/>
            <a:ext cx="698731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Profil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4D8A553-1ECA-9E4B-8C81-9AF3E7BB8176}"/>
              </a:ext>
            </a:extLst>
          </p:cNvPr>
          <p:cNvSpPr/>
          <p:nvPr/>
        </p:nvSpPr>
        <p:spPr>
          <a:xfrm>
            <a:off x="1409597" y="3588069"/>
            <a:ext cx="698731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Profil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0254708-F198-A641-9E9B-C5DEA20416CB}"/>
              </a:ext>
            </a:extLst>
          </p:cNvPr>
          <p:cNvSpPr/>
          <p:nvPr/>
        </p:nvSpPr>
        <p:spPr>
          <a:xfrm>
            <a:off x="10673358" y="4600017"/>
            <a:ext cx="1177368" cy="381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CORIM Baustein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FD0BBFA-7EEC-0148-8DF6-429D8E63EC74}"/>
              </a:ext>
            </a:extLst>
          </p:cNvPr>
          <p:cNvSpPr/>
          <p:nvPr/>
        </p:nvSpPr>
        <p:spPr>
          <a:xfrm>
            <a:off x="9694714" y="178372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STYQUE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0FD88C2-8E18-7B48-A937-A549CC19C3BC}"/>
              </a:ext>
            </a:extLst>
          </p:cNvPr>
          <p:cNvSpPr/>
          <p:nvPr/>
        </p:nvSpPr>
        <p:spPr>
          <a:xfrm>
            <a:off x="9781518" y="104756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H</a:t>
            </a:r>
            <a:r>
              <a:rPr lang="en-DE" sz="1000" dirty="0"/>
              <a:t>ello </a:t>
            </a:r>
            <a:br>
              <a:rPr lang="en-DE" sz="1000" dirty="0"/>
            </a:br>
            <a:r>
              <a:rPr lang="en-DE" sz="1000" dirty="0"/>
              <a:t>Mirror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66BF2E1-25E0-7C4E-ACD1-066EFD940737}"/>
              </a:ext>
            </a:extLst>
          </p:cNvPr>
          <p:cNvSpPr/>
          <p:nvPr/>
        </p:nvSpPr>
        <p:spPr>
          <a:xfrm>
            <a:off x="10129355" y="2440692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Gänse</a:t>
            </a:r>
          </a:p>
          <a:p>
            <a:pPr algn="ctr"/>
            <a:r>
              <a:rPr lang="en-DE" sz="1000" dirty="0"/>
              <a:t>Markt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02D3884-1E4C-514E-B9AA-374229250603}"/>
              </a:ext>
            </a:extLst>
          </p:cNvPr>
          <p:cNvSpPr/>
          <p:nvPr/>
        </p:nvSpPr>
        <p:spPr>
          <a:xfrm>
            <a:off x="3910886" y="5333218"/>
            <a:ext cx="1309066" cy="214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>
                <a:solidFill>
                  <a:srgbClr val="FF0000"/>
                </a:solidFill>
              </a:rPr>
              <a:t>ManagedProperties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7F3752A-3178-754F-8900-29B46CCCB34F}"/>
              </a:ext>
            </a:extLst>
          </p:cNvPr>
          <p:cNvSpPr/>
          <p:nvPr/>
        </p:nvSpPr>
        <p:spPr>
          <a:xfrm>
            <a:off x="4312059" y="5696023"/>
            <a:ext cx="634629" cy="1995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Proxy</a:t>
            </a:r>
          </a:p>
        </p:txBody>
      </p:sp>
    </p:spTree>
    <p:extLst>
      <p:ext uri="{BB962C8B-B14F-4D97-AF65-F5344CB8AC3E}">
        <p14:creationId xmlns:p14="http://schemas.microsoft.com/office/powerpoint/2010/main" val="3469747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5F9D77-BB5E-8043-8645-A1658CFC9CD8}"/>
              </a:ext>
            </a:extLst>
          </p:cNvPr>
          <p:cNvSpPr/>
          <p:nvPr/>
        </p:nvSpPr>
        <p:spPr>
          <a:xfrm>
            <a:off x="2272437" y="1783729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Particle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0DF078-A5F5-B444-AFD3-5EB6A98DFB92}"/>
              </a:ext>
            </a:extLst>
          </p:cNvPr>
          <p:cNvSpPr/>
          <p:nvPr/>
        </p:nvSpPr>
        <p:spPr>
          <a:xfrm>
            <a:off x="624391" y="1783729"/>
            <a:ext cx="164804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/>
              <a:t>t</a:t>
            </a:r>
            <a:r>
              <a:rPr lang="en-DE" sz="1000" dirty="0"/>
              <a:t>la.MDA.4_0_0.M2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B73889-4143-344F-829D-89B0501953E3}"/>
              </a:ext>
            </a:extLst>
          </p:cNvPr>
          <p:cNvSpPr/>
          <p:nvPr/>
        </p:nvSpPr>
        <p:spPr>
          <a:xfrm>
            <a:off x="5319868" y="2014101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JSON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0D9D0B-5AB1-EA43-BF3F-C74F201AC6B8}"/>
              </a:ext>
            </a:extLst>
          </p:cNvPr>
          <p:cNvSpPr/>
          <p:nvPr/>
        </p:nvSpPr>
        <p:spPr>
          <a:xfrm>
            <a:off x="2272435" y="1960957"/>
            <a:ext cx="2363359" cy="2667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00" dirty="0">
                <a:solidFill>
                  <a:schemeClr val="tx1"/>
                </a:solidFill>
              </a:rPr>
              <a:t>i</a:t>
            </a:r>
            <a:r>
              <a:rPr lang="en-DE" sz="1000" dirty="0">
                <a:solidFill>
                  <a:schemeClr val="tx1"/>
                </a:solidFill>
              </a:rPr>
              <a:t>nit() {</a:t>
            </a:r>
            <a:br>
              <a:rPr lang="en-DE" sz="1000" dirty="0">
                <a:solidFill>
                  <a:schemeClr val="tx1"/>
                </a:solidFill>
              </a:rPr>
            </a:br>
            <a:r>
              <a:rPr lang="en-DE" sz="1000" dirty="0">
                <a:solidFill>
                  <a:schemeClr val="tx1"/>
                </a:solidFill>
              </a:rPr>
              <a:t>  this.model = {}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  </a:t>
            </a:r>
          </a:p>
          <a:p>
            <a:r>
              <a:rPr lang="en-DE" sz="1000" dirty="0">
                <a:solidFill>
                  <a:schemeClr val="tx1"/>
                </a:solidFill>
              </a:rPr>
              <a:t>}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GB" sz="1000" dirty="0">
                <a:solidFill>
                  <a:schemeClr val="tx1"/>
                </a:solidFill>
              </a:rPr>
              <a:t>s</a:t>
            </a:r>
            <a:r>
              <a:rPr lang="en-DE" sz="1000" dirty="0">
                <a:solidFill>
                  <a:schemeClr val="tx1"/>
                </a:solidFill>
              </a:rPr>
              <a:t>et model(newValue) {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if (Thinglish.isPrimitive(newValue))  { 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newValue = { 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    primitiveValue: newValue,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    type: typeOf newValue</a:t>
            </a:r>
            <a:br>
              <a:rPr lang="en-DE" sz="1000" dirty="0">
                <a:solidFill>
                  <a:schemeClr val="tx1"/>
                </a:solidFill>
              </a:rPr>
            </a:br>
            <a:r>
              <a:rPr lang="en-DE" sz="1000" dirty="0">
                <a:solidFill>
                  <a:schemeClr val="tx1"/>
                </a:solidFill>
              </a:rPr>
              <a:t>        } 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}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  this._private.model = Proxy(newValue) {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}</a:t>
            </a:r>
          </a:p>
          <a:p>
            <a:r>
              <a:rPr lang="en-DE" sz="1000" dirty="0">
                <a:solidFill>
                  <a:schemeClr val="tx1"/>
                </a:solidFill>
              </a:rPr>
              <a:t>}</a:t>
            </a:r>
          </a:p>
          <a:p>
            <a:endParaRPr lang="en-DE" sz="10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3E82AC-C0BF-D443-BA9A-4E0D2B13DE7C}"/>
              </a:ext>
            </a:extLst>
          </p:cNvPr>
          <p:cNvSpPr/>
          <p:nvPr/>
        </p:nvSpPr>
        <p:spPr>
          <a:xfrm>
            <a:off x="2272438" y="1333617"/>
            <a:ext cx="1073274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UcpComponent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BD617B-8E11-3E4D-A2A2-BDD68085F2FD}"/>
              </a:ext>
            </a:extLst>
          </p:cNvPr>
          <p:cNvSpPr/>
          <p:nvPr/>
        </p:nvSpPr>
        <p:spPr>
          <a:xfrm>
            <a:off x="5319868" y="2195895"/>
            <a:ext cx="776132" cy="2637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>
                <a:solidFill>
                  <a:schemeClr val="tx1"/>
                </a:solidFill>
              </a:rPr>
              <a:t>{}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671D68-8FDE-4440-87D7-CC98BE6E56A8}"/>
              </a:ext>
            </a:extLst>
          </p:cNvPr>
          <p:cNvSpPr/>
          <p:nvPr/>
        </p:nvSpPr>
        <p:spPr>
          <a:xfrm>
            <a:off x="6872789" y="169163"/>
            <a:ext cx="3128904" cy="42752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00" dirty="0">
                <a:solidFill>
                  <a:schemeClr val="tx1"/>
                </a:solidFill>
              </a:rPr>
              <a:t>L</a:t>
            </a:r>
            <a:r>
              <a:rPr lang="en-DE" sz="1000" dirty="0">
                <a:solidFill>
                  <a:schemeClr val="tx1"/>
                </a:solidFill>
              </a:rPr>
              <a:t>et p = Particle.getInstance().init();</a:t>
            </a:r>
            <a:br>
              <a:rPr lang="en-DE" sz="1000" dirty="0">
                <a:solidFill>
                  <a:schemeClr val="tx1"/>
                </a:solidFill>
              </a:rPr>
            </a:br>
            <a:r>
              <a:rPr lang="en-DE" sz="1000" dirty="0">
                <a:solidFill>
                  <a:schemeClr val="tx1"/>
                </a:solidFill>
              </a:rPr>
              <a:t>p.model = p.model+1;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=&gt; EVENT primitive Value set</a:t>
            </a: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true;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undefined;</a:t>
            </a: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null;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function name() {….};</a:t>
            </a:r>
          </a:p>
          <a:p>
            <a:r>
              <a:rPr lang="en-DE" sz="1000" dirty="0">
                <a:solidFill>
                  <a:schemeClr val="tx1"/>
                </a:solidFill>
              </a:rPr>
              <a:t> =&gt; EVENT attributeFunction name, body {…}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=&gt; Version increaseMinor</a:t>
            </a:r>
          </a:p>
          <a:p>
            <a:r>
              <a:rPr lang="en-DE" sz="1000" dirty="0">
                <a:solidFill>
                  <a:schemeClr val="tx1"/>
                </a:solidFill>
              </a:rPr>
              <a:t>…</a:t>
            </a:r>
          </a:p>
          <a:p>
            <a:r>
              <a:rPr lang="en-GB" sz="1000" b="1" dirty="0">
                <a:solidFill>
                  <a:schemeClr val="tx1"/>
                </a:solidFill>
              </a:rPr>
              <a:t>V</a:t>
            </a:r>
            <a:r>
              <a:rPr lang="en-DE" sz="1000" b="1" dirty="0">
                <a:solidFill>
                  <a:schemeClr val="tx1"/>
                </a:solidFill>
              </a:rPr>
              <a:t>ollständigkeit</a:t>
            </a:r>
          </a:p>
          <a:p>
            <a:r>
              <a:rPr lang="en-DE" sz="1000" dirty="0">
                <a:solidFill>
                  <a:schemeClr val="tx1"/>
                </a:solidFill>
              </a:rPr>
              <a:t>…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p.newAttribute = 4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=&gt; EVENT attributeAdded newAttribute, value 4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</a:t>
            </a:r>
          </a:p>
          <a:p>
            <a:r>
              <a:rPr lang="en-GB" sz="1000" dirty="0">
                <a:solidFill>
                  <a:schemeClr val="tx1"/>
                </a:solidFill>
              </a:rPr>
              <a:t>d</a:t>
            </a:r>
            <a:r>
              <a:rPr lang="en-DE" sz="1000" dirty="0">
                <a:solidFill>
                  <a:schemeClr val="tx1"/>
                </a:solidFill>
              </a:rPr>
              <a:t>elete p.badThing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=&gt; EVENT attributeDeleted badThing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   =&gt; Version increaseMajor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42D4FA0-D6FB-AE49-8CAF-479F66D69942}"/>
              </a:ext>
            </a:extLst>
          </p:cNvPr>
          <p:cNvSpPr/>
          <p:nvPr/>
        </p:nvSpPr>
        <p:spPr>
          <a:xfrm>
            <a:off x="4409581" y="518455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Wave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DB89F7-C60C-6245-8294-2F9215987E39}"/>
              </a:ext>
            </a:extLst>
          </p:cNvPr>
          <p:cNvSpPr/>
          <p:nvPr/>
        </p:nvSpPr>
        <p:spPr>
          <a:xfrm>
            <a:off x="5125836" y="1783729"/>
            <a:ext cx="776132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Zustand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5C9D3A-F412-D141-AC0D-6D46AE8D5575}"/>
              </a:ext>
            </a:extLst>
          </p:cNvPr>
          <p:cNvSpPr/>
          <p:nvPr/>
        </p:nvSpPr>
        <p:spPr>
          <a:xfrm>
            <a:off x="4226422" y="252613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Info über Veränderung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1B228E-4948-BF42-8E99-33268AB61C16}"/>
              </a:ext>
            </a:extLst>
          </p:cNvPr>
          <p:cNvSpPr/>
          <p:nvPr/>
        </p:nvSpPr>
        <p:spPr>
          <a:xfrm>
            <a:off x="5329506" y="2653094"/>
            <a:ext cx="1191795" cy="11250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>
                <a:solidFill>
                  <a:schemeClr val="tx1"/>
                </a:solidFill>
              </a:rPr>
              <a:t>{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newAttribute: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badThing: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 </a:t>
            </a:r>
          </a:p>
          <a:p>
            <a:r>
              <a:rPr lang="en-DE" sz="1000" dirty="0">
                <a:solidFill>
                  <a:schemeClr val="tx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0175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860B305E-B374-7148-8651-8D18C41E2DFF}"/>
              </a:ext>
            </a:extLst>
          </p:cNvPr>
          <p:cNvSpPr/>
          <p:nvPr/>
        </p:nvSpPr>
        <p:spPr>
          <a:xfrm>
            <a:off x="6521303" y="1020726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2FE9AE4-E0B2-7B43-86E4-8B8E0E176F77}"/>
              </a:ext>
            </a:extLst>
          </p:cNvPr>
          <p:cNvSpPr/>
          <p:nvPr/>
        </p:nvSpPr>
        <p:spPr>
          <a:xfrm>
            <a:off x="6368903" y="1020726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7139204-9EC1-7D4D-88E4-0CE0A7BA0E51}"/>
              </a:ext>
            </a:extLst>
          </p:cNvPr>
          <p:cNvSpPr/>
          <p:nvPr/>
        </p:nvSpPr>
        <p:spPr>
          <a:xfrm>
            <a:off x="6521303" y="1173126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3BD0005-0E8B-1F48-AB9B-5FC7F9B5799F}"/>
              </a:ext>
            </a:extLst>
          </p:cNvPr>
          <p:cNvSpPr/>
          <p:nvPr/>
        </p:nvSpPr>
        <p:spPr>
          <a:xfrm>
            <a:off x="6321057" y="1220973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146F35-3608-6C45-97AD-3A6A60F29AA3}"/>
              </a:ext>
            </a:extLst>
          </p:cNvPr>
          <p:cNvSpPr/>
          <p:nvPr/>
        </p:nvSpPr>
        <p:spPr>
          <a:xfrm>
            <a:off x="5446504" y="933008"/>
            <a:ext cx="2245291" cy="5759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BA8DC1E-CB72-7443-9350-124467EE46BD}"/>
              </a:ext>
            </a:extLst>
          </p:cNvPr>
          <p:cNvSpPr/>
          <p:nvPr/>
        </p:nvSpPr>
        <p:spPr>
          <a:xfrm>
            <a:off x="4291042" y="684471"/>
            <a:ext cx="4556214" cy="11686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DB0523B-8B0D-454B-A31C-8C187E0169BD}"/>
              </a:ext>
            </a:extLst>
          </p:cNvPr>
          <p:cNvSpPr/>
          <p:nvPr/>
        </p:nvSpPr>
        <p:spPr>
          <a:xfrm>
            <a:off x="5396885" y="1123508"/>
            <a:ext cx="99238" cy="9923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D8F4A09-BBC7-DE4B-AFD8-E52B0B71B356}"/>
              </a:ext>
            </a:extLst>
          </p:cNvPr>
          <p:cNvGrpSpPr/>
          <p:nvPr/>
        </p:nvGrpSpPr>
        <p:grpSpPr>
          <a:xfrm>
            <a:off x="4891947" y="338249"/>
            <a:ext cx="1346789" cy="1669754"/>
            <a:chOff x="5302104" y="793898"/>
            <a:chExt cx="1346789" cy="1669754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36A4269B-C4E6-BD4B-8D82-ACAE891997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02104" y="793898"/>
              <a:ext cx="1346789" cy="1669754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D4DB291-E722-5844-9FAC-2F48D343DF2E}"/>
                </a:ext>
              </a:extLst>
            </p:cNvPr>
            <p:cNvSpPr txBox="1"/>
            <p:nvPr/>
          </p:nvSpPr>
          <p:spPr>
            <a:xfrm>
              <a:off x="5678898" y="1259443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DE" dirty="0"/>
                <a:t>+1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62E36E7-E788-3643-8F7F-70842C5B6574}"/>
                </a:ext>
              </a:extLst>
            </p:cNvPr>
            <p:cNvSpPr/>
            <p:nvPr/>
          </p:nvSpPr>
          <p:spPr>
            <a:xfrm>
              <a:off x="5925879" y="1579156"/>
              <a:ext cx="99238" cy="99238"/>
            </a:xfrm>
            <a:prstGeom prst="ellips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9F673D27-1480-2A48-8DE1-269403495B0A}"/>
              </a:ext>
            </a:extLst>
          </p:cNvPr>
          <p:cNvSpPr/>
          <p:nvPr/>
        </p:nvSpPr>
        <p:spPr>
          <a:xfrm>
            <a:off x="3604438" y="2379920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0FCE25E-8F90-BF41-A8E7-D3A42B833BBF}"/>
              </a:ext>
            </a:extLst>
          </p:cNvPr>
          <p:cNvSpPr/>
          <p:nvPr/>
        </p:nvSpPr>
        <p:spPr>
          <a:xfrm>
            <a:off x="3452038" y="2379920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F8A5A55-0CA0-F743-97DF-9781900B1A43}"/>
              </a:ext>
            </a:extLst>
          </p:cNvPr>
          <p:cNvSpPr/>
          <p:nvPr/>
        </p:nvSpPr>
        <p:spPr>
          <a:xfrm>
            <a:off x="3604438" y="2532320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2020B89-1EAD-2A4E-926D-9E7F9E988AFC}"/>
              </a:ext>
            </a:extLst>
          </p:cNvPr>
          <p:cNvSpPr/>
          <p:nvPr/>
        </p:nvSpPr>
        <p:spPr>
          <a:xfrm>
            <a:off x="3404192" y="2580167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E532D8-ABD7-864C-AD12-12E283C56B3F}"/>
              </a:ext>
            </a:extLst>
          </p:cNvPr>
          <p:cNvSpPr/>
          <p:nvPr/>
        </p:nvSpPr>
        <p:spPr>
          <a:xfrm>
            <a:off x="2529639" y="2292202"/>
            <a:ext cx="2245291" cy="5759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05550A-A2C9-E641-9C68-91E474495213}"/>
              </a:ext>
            </a:extLst>
          </p:cNvPr>
          <p:cNvSpPr/>
          <p:nvPr/>
        </p:nvSpPr>
        <p:spPr>
          <a:xfrm>
            <a:off x="1374177" y="2043665"/>
            <a:ext cx="4556214" cy="11686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F989244-2DCE-3346-9486-343240A0A600}"/>
              </a:ext>
            </a:extLst>
          </p:cNvPr>
          <p:cNvSpPr/>
          <p:nvPr/>
        </p:nvSpPr>
        <p:spPr>
          <a:xfrm>
            <a:off x="1431826" y="2730794"/>
            <a:ext cx="99238" cy="9923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C678E6B-1C6E-434C-9D5D-AD2F2B5A01DD}"/>
              </a:ext>
            </a:extLst>
          </p:cNvPr>
          <p:cNvGrpSpPr/>
          <p:nvPr/>
        </p:nvGrpSpPr>
        <p:grpSpPr>
          <a:xfrm>
            <a:off x="5548450" y="2958359"/>
            <a:ext cx="1346789" cy="1669754"/>
            <a:chOff x="5302104" y="793898"/>
            <a:chExt cx="1346789" cy="1669754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78757CF9-5190-B34E-8597-F4DC9FAC0E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02104" y="793898"/>
              <a:ext cx="1346789" cy="166975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AD0EBE3-DD21-E548-9B45-4DFC411DA909}"/>
                </a:ext>
              </a:extLst>
            </p:cNvPr>
            <p:cNvSpPr txBox="1"/>
            <p:nvPr/>
          </p:nvSpPr>
          <p:spPr>
            <a:xfrm>
              <a:off x="5678898" y="1259443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DE" dirty="0"/>
                <a:t>-1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C83CA41-1442-A248-AA21-E4ECD1F9E2DB}"/>
                </a:ext>
              </a:extLst>
            </p:cNvPr>
            <p:cNvSpPr/>
            <p:nvPr/>
          </p:nvSpPr>
          <p:spPr>
            <a:xfrm>
              <a:off x="5925879" y="1579156"/>
              <a:ext cx="99238" cy="99238"/>
            </a:xfrm>
            <a:prstGeom prst="ellips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sp>
        <p:nvSpPr>
          <p:cNvPr id="33" name="Oval 32">
            <a:extLst>
              <a:ext uri="{FF2B5EF4-FFF2-40B4-BE49-F238E27FC236}">
                <a16:creationId xmlns:a16="http://schemas.microsoft.com/office/drawing/2014/main" id="{697067B5-84FE-8740-9C22-31A0B5B12477}"/>
              </a:ext>
            </a:extLst>
          </p:cNvPr>
          <p:cNvSpPr/>
          <p:nvPr/>
        </p:nvSpPr>
        <p:spPr>
          <a:xfrm>
            <a:off x="7171685" y="3790137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711D81F-7AFA-EC4D-B609-ED9748A115CC}"/>
              </a:ext>
            </a:extLst>
          </p:cNvPr>
          <p:cNvSpPr/>
          <p:nvPr/>
        </p:nvSpPr>
        <p:spPr>
          <a:xfrm>
            <a:off x="7019285" y="3790137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889E8E4-6F43-8A40-8F4C-3529A9A3014F}"/>
              </a:ext>
            </a:extLst>
          </p:cNvPr>
          <p:cNvSpPr/>
          <p:nvPr/>
        </p:nvSpPr>
        <p:spPr>
          <a:xfrm>
            <a:off x="7171685" y="3942537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C49B1F3-1623-B947-99B1-CC9F7EA2F158}"/>
              </a:ext>
            </a:extLst>
          </p:cNvPr>
          <p:cNvSpPr/>
          <p:nvPr/>
        </p:nvSpPr>
        <p:spPr>
          <a:xfrm>
            <a:off x="6971439" y="3990384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D26BF05-7FCE-7A47-9E6D-8830652AB83B}"/>
              </a:ext>
            </a:extLst>
          </p:cNvPr>
          <p:cNvSpPr/>
          <p:nvPr/>
        </p:nvSpPr>
        <p:spPr>
          <a:xfrm>
            <a:off x="6096886" y="3702419"/>
            <a:ext cx="2245291" cy="5759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303F69B-63EB-3C45-A1BC-68E1A7999479}"/>
              </a:ext>
            </a:extLst>
          </p:cNvPr>
          <p:cNvSpPr/>
          <p:nvPr/>
        </p:nvSpPr>
        <p:spPr>
          <a:xfrm>
            <a:off x="4941424" y="3453882"/>
            <a:ext cx="4556214" cy="11686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4E63A73-2865-C64B-A258-7E2CC958843D}"/>
              </a:ext>
            </a:extLst>
          </p:cNvPr>
          <p:cNvSpPr/>
          <p:nvPr/>
        </p:nvSpPr>
        <p:spPr>
          <a:xfrm>
            <a:off x="6047267" y="3892919"/>
            <a:ext cx="99238" cy="9923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41" name="Curved Connector 40">
            <a:extLst>
              <a:ext uri="{FF2B5EF4-FFF2-40B4-BE49-F238E27FC236}">
                <a16:creationId xmlns:a16="http://schemas.microsoft.com/office/drawing/2014/main" id="{933720CF-C4EE-DC46-AB0E-B393804F5011}"/>
              </a:ext>
            </a:extLst>
          </p:cNvPr>
          <p:cNvCxnSpPr>
            <a:cxnSpLocks/>
            <a:stCxn id="22" idx="2"/>
            <a:endCxn id="24" idx="0"/>
          </p:cNvCxnSpPr>
          <p:nvPr/>
        </p:nvCxnSpPr>
        <p:spPr>
          <a:xfrm rot="10800000" flipV="1">
            <a:off x="1481445" y="2580166"/>
            <a:ext cx="1048194" cy="15062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9EC50D79-8C8D-614E-B2EB-79EF4BB9461A}"/>
              </a:ext>
            </a:extLst>
          </p:cNvPr>
          <p:cNvCxnSpPr>
            <a:cxnSpLocks/>
            <a:stCxn id="38" idx="3"/>
            <a:endCxn id="39" idx="3"/>
          </p:cNvCxnSpPr>
          <p:nvPr/>
        </p:nvCxnSpPr>
        <p:spPr>
          <a:xfrm rot="5400000" flipH="1" flipV="1">
            <a:off x="5598332" y="3987958"/>
            <a:ext cx="473802" cy="453134"/>
          </a:xfrm>
          <a:prstGeom prst="curvedConnector3">
            <a:avLst>
              <a:gd name="adj1" fmla="val -8437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ight Arrow 45">
            <a:extLst>
              <a:ext uri="{FF2B5EF4-FFF2-40B4-BE49-F238E27FC236}">
                <a16:creationId xmlns:a16="http://schemas.microsoft.com/office/drawing/2014/main" id="{7364BB7D-B840-6142-8D0F-F97956F79D54}"/>
              </a:ext>
            </a:extLst>
          </p:cNvPr>
          <p:cNvSpPr/>
          <p:nvPr/>
        </p:nvSpPr>
        <p:spPr>
          <a:xfrm rot="9783422">
            <a:off x="6003744" y="4756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7" name="Right Arrow 46">
            <a:extLst>
              <a:ext uri="{FF2B5EF4-FFF2-40B4-BE49-F238E27FC236}">
                <a16:creationId xmlns:a16="http://schemas.microsoft.com/office/drawing/2014/main" id="{9090D226-2B38-BE42-8CBA-71C2A064CBE0}"/>
              </a:ext>
            </a:extLst>
          </p:cNvPr>
          <p:cNvSpPr/>
          <p:nvPr/>
        </p:nvSpPr>
        <p:spPr>
          <a:xfrm rot="20754078">
            <a:off x="6467490" y="309093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32043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0FBEDF-4213-7148-9EF4-97671A69380D}"/>
              </a:ext>
            </a:extLst>
          </p:cNvPr>
          <p:cNvSpPr/>
          <p:nvPr/>
        </p:nvSpPr>
        <p:spPr>
          <a:xfrm>
            <a:off x="1774434" y="855152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Particle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B3B73A-5FF7-2945-AD0F-D0F6A4F31322}"/>
              </a:ext>
            </a:extLst>
          </p:cNvPr>
          <p:cNvSpPr/>
          <p:nvPr/>
        </p:nvSpPr>
        <p:spPr>
          <a:xfrm>
            <a:off x="195544" y="1794361"/>
            <a:ext cx="1332000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0519EE-B0CF-1548-9C5D-B774EE68ED74}"/>
              </a:ext>
            </a:extLst>
          </p:cNvPr>
          <p:cNvSpPr/>
          <p:nvPr/>
        </p:nvSpPr>
        <p:spPr>
          <a:xfrm>
            <a:off x="540469" y="2148817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Attribute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4C9036-D253-644E-8E27-80844908DE02}"/>
              </a:ext>
            </a:extLst>
          </p:cNvPr>
          <p:cNvSpPr/>
          <p:nvPr/>
        </p:nvSpPr>
        <p:spPr>
          <a:xfrm>
            <a:off x="4517371" y="855152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Wave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46F0D9-5CC4-4F48-B087-3DAD06668F7B}"/>
              </a:ext>
            </a:extLst>
          </p:cNvPr>
          <p:cNvSpPr/>
          <p:nvPr/>
        </p:nvSpPr>
        <p:spPr>
          <a:xfrm>
            <a:off x="1527544" y="1794361"/>
            <a:ext cx="4937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1.0.0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C9AA35-849D-B347-9BC2-B70D3EB99891}"/>
              </a:ext>
            </a:extLst>
          </p:cNvPr>
          <p:cNvSpPr/>
          <p:nvPr/>
        </p:nvSpPr>
        <p:spPr>
          <a:xfrm>
            <a:off x="5699051" y="1794361"/>
            <a:ext cx="4937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1.0.1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F68CF5-2752-2E4C-AFC5-D4832E8F2E2E}"/>
              </a:ext>
            </a:extLst>
          </p:cNvPr>
          <p:cNvSpPr/>
          <p:nvPr/>
        </p:nvSpPr>
        <p:spPr>
          <a:xfrm>
            <a:off x="195544" y="1971589"/>
            <a:ext cx="13946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myComponent.class.js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71EE44-716B-4943-849F-E7EA80445990}"/>
              </a:ext>
            </a:extLst>
          </p:cNvPr>
          <p:cNvSpPr/>
          <p:nvPr/>
        </p:nvSpPr>
        <p:spPr>
          <a:xfrm>
            <a:off x="5341086" y="2153411"/>
            <a:ext cx="2208029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myComponent.class.js   +attribute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ADC75E-83A1-1144-9560-460B61A2433B}"/>
              </a:ext>
            </a:extLst>
          </p:cNvPr>
          <p:cNvSpPr/>
          <p:nvPr/>
        </p:nvSpPr>
        <p:spPr>
          <a:xfrm>
            <a:off x="5699050" y="2627245"/>
            <a:ext cx="4937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2.0.0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6D67E-9DF1-BC42-94E1-062A1E0920D2}"/>
              </a:ext>
            </a:extLst>
          </p:cNvPr>
          <p:cNvSpPr/>
          <p:nvPr/>
        </p:nvSpPr>
        <p:spPr>
          <a:xfrm>
            <a:off x="5341085" y="3004006"/>
            <a:ext cx="2498655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myComponent.class.js   missing attribute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ED66BA-701E-B840-8A39-B82631FC93F9}"/>
              </a:ext>
            </a:extLst>
          </p:cNvPr>
          <p:cNvSpPr/>
          <p:nvPr/>
        </p:nvSpPr>
        <p:spPr>
          <a:xfrm>
            <a:off x="540469" y="3057565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Function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E71A07-05DA-F84C-A6FD-F4CBF5F39A64}"/>
              </a:ext>
            </a:extLst>
          </p:cNvPr>
          <p:cNvSpPr/>
          <p:nvPr/>
        </p:nvSpPr>
        <p:spPr>
          <a:xfrm>
            <a:off x="540469" y="2361716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Property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2BE740-430E-214E-9658-286DAB039A0E}"/>
              </a:ext>
            </a:extLst>
          </p:cNvPr>
          <p:cNvSpPr/>
          <p:nvPr/>
        </p:nvSpPr>
        <p:spPr>
          <a:xfrm>
            <a:off x="540469" y="2574615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Relationship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51B9ECD-4FF1-5144-896D-E6D3A30D9E1D}"/>
              </a:ext>
            </a:extLst>
          </p:cNvPr>
          <p:cNvSpPr/>
          <p:nvPr/>
        </p:nvSpPr>
        <p:spPr>
          <a:xfrm>
            <a:off x="540469" y="2788322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Collection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F97B29D-A448-9544-A660-6D7D11A23C54}"/>
              </a:ext>
            </a:extLst>
          </p:cNvPr>
          <p:cNvSpPr/>
          <p:nvPr/>
        </p:nvSpPr>
        <p:spPr>
          <a:xfrm>
            <a:off x="533381" y="3881528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remove</a:t>
            </a:r>
            <a:r>
              <a:rPr lang="en-DE" sz="1000" dirty="0"/>
              <a:t> Function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FB2FBF7-122E-FD42-8316-08A448B20B2F}"/>
              </a:ext>
            </a:extLst>
          </p:cNvPr>
          <p:cNvSpPr/>
          <p:nvPr/>
        </p:nvSpPr>
        <p:spPr>
          <a:xfrm>
            <a:off x="533381" y="4156998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rename</a:t>
            </a:r>
            <a:r>
              <a:rPr lang="en-DE" sz="1000" dirty="0"/>
              <a:t> …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0491B75-F7B3-6A43-AC6E-AB65BD941E11}"/>
              </a:ext>
            </a:extLst>
          </p:cNvPr>
          <p:cNvSpPr/>
          <p:nvPr/>
        </p:nvSpPr>
        <p:spPr>
          <a:xfrm>
            <a:off x="540469" y="3370239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 Dependencies</a:t>
            </a:r>
            <a:endParaRPr lang="en-DE" sz="1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3A1B1F-C0E7-1B4A-B5FF-F25A11F9865A}"/>
              </a:ext>
            </a:extLst>
          </p:cNvPr>
          <p:cNvSpPr/>
          <p:nvPr/>
        </p:nvSpPr>
        <p:spPr>
          <a:xfrm>
            <a:off x="1026918" y="4533675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Function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D97C6DB-9953-DD4E-9724-FC104D66E5F9}"/>
              </a:ext>
            </a:extLst>
          </p:cNvPr>
          <p:cNvSpPr/>
          <p:nvPr/>
        </p:nvSpPr>
        <p:spPr>
          <a:xfrm>
            <a:off x="1026918" y="4348384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remove</a:t>
            </a:r>
            <a:r>
              <a:rPr lang="en-DE" sz="1000" dirty="0"/>
              <a:t> Function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72E6EF-C5D1-D841-A2F2-2AD53628EAED}"/>
              </a:ext>
            </a:extLst>
          </p:cNvPr>
          <p:cNvSpPr/>
          <p:nvPr/>
        </p:nvSpPr>
        <p:spPr>
          <a:xfrm>
            <a:off x="533381" y="3569357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 </a:t>
            </a:r>
            <a:r>
              <a:rPr lang="en-US" sz="1000" dirty="0" err="1"/>
              <a:t>Inteface</a:t>
            </a:r>
            <a:endParaRPr lang="en-DE" sz="1000" dirty="0"/>
          </a:p>
        </p:txBody>
      </p:sp>
    </p:spTree>
    <p:extLst>
      <p:ext uri="{BB962C8B-B14F-4D97-AF65-F5344CB8AC3E}">
        <p14:creationId xmlns:p14="http://schemas.microsoft.com/office/powerpoint/2010/main" val="1632998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181785" y="22997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181785" y="268224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FF73B99B-DA2B-471A-8597-39BCB717271B}"/>
              </a:ext>
            </a:extLst>
          </p:cNvPr>
          <p:cNvCxnSpPr>
            <a:cxnSpLocks/>
            <a:stCxn id="5" idx="1"/>
            <a:endCxn id="39" idx="1"/>
          </p:cNvCxnSpPr>
          <p:nvPr/>
        </p:nvCxnSpPr>
        <p:spPr>
          <a:xfrm rot="10800000" flipH="1" flipV="1">
            <a:off x="804671" y="2173224"/>
            <a:ext cx="377113" cy="637032"/>
          </a:xfrm>
          <a:prstGeom prst="bentConnector3">
            <a:avLst>
              <a:gd name="adj1" fmla="val -60618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>
            <a:extLst>
              <a:ext uri="{FF2B5EF4-FFF2-40B4-BE49-F238E27FC236}">
                <a16:creationId xmlns:a16="http://schemas.microsoft.com/office/drawing/2014/main" id="{7E13284D-1D9F-4AE0-813D-0065FDBEBE23}"/>
              </a:ext>
            </a:extLst>
          </p:cNvPr>
          <p:cNvSpPr/>
          <p:nvPr/>
        </p:nvSpPr>
        <p:spPr>
          <a:xfrm>
            <a:off x="1194816" y="4174237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3AB7692-72D1-42F4-8DE1-FC870DA77005}"/>
              </a:ext>
            </a:extLst>
          </p:cNvPr>
          <p:cNvSpPr/>
          <p:nvPr/>
        </p:nvSpPr>
        <p:spPr>
          <a:xfrm>
            <a:off x="1995601" y="44287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2055107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C7A2905-686B-4462-973F-13B77B762463}"/>
              </a:ext>
            </a:extLst>
          </p:cNvPr>
          <p:cNvSpPr/>
          <p:nvPr/>
        </p:nvSpPr>
        <p:spPr>
          <a:xfrm>
            <a:off x="4933175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B889794-850E-4C57-8561-686CDA01968A}"/>
              </a:ext>
            </a:extLst>
          </p:cNvPr>
          <p:cNvSpPr/>
          <p:nvPr/>
        </p:nvSpPr>
        <p:spPr>
          <a:xfrm>
            <a:off x="4119359" y="53949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4933175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C3F49941-DE33-41B0-BECA-31F3AA912D4D}"/>
              </a:ext>
            </a:extLst>
          </p:cNvPr>
          <p:cNvSpPr/>
          <p:nvPr/>
        </p:nvSpPr>
        <p:spPr>
          <a:xfrm>
            <a:off x="3755136" y="2310216"/>
            <a:ext cx="1991855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Properties:MyUcpComponent</a:t>
            </a:r>
            <a:endParaRPr lang="en-US" sz="1000" dirty="0"/>
          </a:p>
        </p:txBody>
      </p:sp>
      <p:sp>
        <p:nvSpPr>
          <p:cNvPr id="14" name="Titel 13">
            <a:extLst>
              <a:ext uri="{FF2B5EF4-FFF2-40B4-BE49-F238E27FC236}">
                <a16:creationId xmlns:a16="http://schemas.microsoft.com/office/drawing/2014/main" id="{D44C0655-24E2-4624-A98C-16649E3F5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8315"/>
          </a:xfrm>
        </p:spPr>
        <p:txBody>
          <a:bodyPr>
            <a:normAutofit fontScale="90000"/>
          </a:bodyPr>
          <a:lstStyle/>
          <a:p>
            <a:r>
              <a:rPr lang="en-US" dirty="0"/>
              <a:t>Quick &amp; Dirty: the Component is the model</a:t>
            </a:r>
          </a:p>
        </p:txBody>
      </p:sp>
    </p:spTree>
    <p:extLst>
      <p:ext uri="{BB962C8B-B14F-4D97-AF65-F5344CB8AC3E}">
        <p14:creationId xmlns:p14="http://schemas.microsoft.com/office/powerpoint/2010/main" val="1176776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25181</TotalTime>
  <Words>1341</Words>
  <Application>Microsoft Macintosh PowerPoint</Application>
  <PresentationFormat>Widescreen</PresentationFormat>
  <Paragraphs>554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Courier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Quick &amp; Dirty: the Component is the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Marcel Donges</dc:creator>
  <cp:lastModifiedBy>Marcel Donges</cp:lastModifiedBy>
  <cp:revision>36</cp:revision>
  <dcterms:created xsi:type="dcterms:W3CDTF">2020-11-03T11:17:54Z</dcterms:created>
  <dcterms:modified xsi:type="dcterms:W3CDTF">2021-02-03T16:49:33Z</dcterms:modified>
</cp:coreProperties>
</file>